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ca2e4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ca2e4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ca2e4a7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ca2e4a7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ca2e4a7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ca2e4a7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ca2e4a7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ca2e4a7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ca2e4ae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ca2e4ae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ca2e4aeb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ca2e4aeb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ca2e4ae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ca2e4ae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Chunghwa Post Job Pairing Service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Group 7: Aditya Wirya Darma, Ingrid, 林玲琪, Isabella Obermeier</a:t>
            </a:r>
            <a:endParaRPr b="1" sz="2400"/>
          </a:p>
        </p:txBody>
      </p:sp>
      <p:sp>
        <p:nvSpPr>
          <p:cNvPr id="119" name="Google Shape;119;p25"/>
          <p:cNvSpPr txBox="1"/>
          <p:nvPr>
            <p:ph type="ctrTitle"/>
          </p:nvPr>
        </p:nvSpPr>
        <p:spPr>
          <a:xfrm>
            <a:off x="2371725" y="2363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/>
              <a:t>Sequence diagram and UML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5" name="Google Shape;125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 txBox="1"/>
          <p:nvPr>
            <p:ph idx="4294967295" type="body"/>
          </p:nvPr>
        </p:nvSpPr>
        <p:spPr>
          <a:xfrm>
            <a:off x="2855550" y="1051974"/>
            <a:ext cx="34329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sv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Sequence diagram overview</a:t>
            </a:r>
            <a:br>
              <a:rPr lang="sv" sz="1400">
                <a:latin typeface="Raleway"/>
                <a:ea typeface="Raleway"/>
                <a:cs typeface="Raleway"/>
                <a:sym typeface="Raleway"/>
              </a:rPr>
            </a:br>
            <a:r>
              <a:rPr lang="sv" sz="1400">
                <a:latin typeface="Raleway"/>
                <a:ea typeface="Raleway"/>
                <a:cs typeface="Raleway"/>
                <a:sym typeface="Raleway"/>
              </a:rPr>
              <a:t>The bigger picture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sv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UML overview</a:t>
            </a:r>
            <a:br>
              <a:rPr lang="sv" sz="1400">
                <a:latin typeface="Raleway"/>
                <a:ea typeface="Raleway"/>
                <a:cs typeface="Raleway"/>
                <a:sym typeface="Raleway"/>
              </a:rPr>
            </a:br>
            <a:r>
              <a:rPr lang="sv" sz="1400">
                <a:latin typeface="Raleway"/>
                <a:ea typeface="Raleway"/>
                <a:cs typeface="Raleway"/>
                <a:sym typeface="Raleway"/>
              </a:rPr>
              <a:t>The bigger picture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sv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Sequence diagram detailed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latin typeface="Raleway"/>
                <a:ea typeface="Raleway"/>
                <a:cs typeface="Raleway"/>
                <a:sym typeface="Raleway"/>
              </a:rPr>
              <a:t> Details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sv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UML detailed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latin typeface="Raleway"/>
                <a:ea typeface="Raleway"/>
                <a:cs typeface="Raleway"/>
                <a:sym typeface="Raleway"/>
              </a:rPr>
              <a:t>Details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4294967295" type="ctrTitle"/>
          </p:nvPr>
        </p:nvSpPr>
        <p:spPr>
          <a:xfrm>
            <a:off x="531275" y="618050"/>
            <a:ext cx="31857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>
                <a:solidFill>
                  <a:srgbClr val="FFFFFF"/>
                </a:solidFill>
              </a:rPr>
              <a:t>UML</a:t>
            </a:r>
            <a:r>
              <a:rPr lang="sv" sz="4800">
                <a:solidFill>
                  <a:srgbClr val="FFFFFF"/>
                </a:solidFill>
              </a:rPr>
              <a:t> diagram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668875" y="2519475"/>
            <a:ext cx="3185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Overview of the matching process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75" y="851163"/>
            <a:ext cx="4984626" cy="36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4294967295" type="ctrTitle"/>
          </p:nvPr>
        </p:nvSpPr>
        <p:spPr>
          <a:xfrm>
            <a:off x="531275" y="618050"/>
            <a:ext cx="31857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>
                <a:solidFill>
                  <a:srgbClr val="FFFFFF"/>
                </a:solidFill>
              </a:rPr>
              <a:t>Sequence diagram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68875" y="2519475"/>
            <a:ext cx="3185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Overview of the matching process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75" y="618051"/>
            <a:ext cx="5307128" cy="42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4294967295" type="ctrTitle"/>
          </p:nvPr>
        </p:nvSpPr>
        <p:spPr>
          <a:xfrm>
            <a:off x="606275" y="-152400"/>
            <a:ext cx="81912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>
                <a:solidFill>
                  <a:srgbClr val="FFFFFF"/>
                </a:solidFill>
              </a:rPr>
              <a:t>UML diagram 2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1511850" y="607225"/>
            <a:ext cx="6380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more detailed use cases on user interaction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75" y="992502"/>
            <a:ext cx="6380176" cy="4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4294967295" type="ctrTitle"/>
          </p:nvPr>
        </p:nvSpPr>
        <p:spPr>
          <a:xfrm>
            <a:off x="1389750" y="-130825"/>
            <a:ext cx="61983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>
                <a:solidFill>
                  <a:srgbClr val="FFFFFF"/>
                </a:solidFill>
              </a:rPr>
              <a:t>Sequence diagram 2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1525725" y="537100"/>
            <a:ext cx="5922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more detailed process ; focusing on user interaction with the website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31" y="865175"/>
            <a:ext cx="5922282" cy="41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4294967295" type="ctrTitle"/>
          </p:nvPr>
        </p:nvSpPr>
        <p:spPr>
          <a:xfrm>
            <a:off x="909450" y="2073750"/>
            <a:ext cx="7325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>
                <a:solidFill>
                  <a:srgbClr val="FFFFFF"/>
                </a:solidFill>
              </a:rPr>
              <a:t>Thank you for listening!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