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73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3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22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43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78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75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57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2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70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42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44C372-37D5-468F-B539-B7D899319CCC}" type="datetimeFigureOut">
              <a:rPr lang="zh-TW" altLang="en-US" smtClean="0"/>
              <a:t>2019/5/7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E15923-7615-4631-81F4-07868C16AA2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08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Broken electric appliance transport service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67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are team 11.</a:t>
            </a:r>
          </a:p>
          <a:p>
            <a:r>
              <a:rPr lang="en-US" altLang="zh-TW" dirty="0"/>
              <a:t>Our members:  106034071 </a:t>
            </a:r>
            <a:r>
              <a:rPr lang="zh-TW" altLang="en-US" dirty="0"/>
              <a:t>廖允寬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        </a:t>
            </a:r>
            <a:r>
              <a:rPr lang="en-US" altLang="zh-TW" dirty="0"/>
              <a:t>106034076</a:t>
            </a:r>
            <a:r>
              <a:rPr lang="zh-TW" altLang="en-US" dirty="0"/>
              <a:t> 麥祐嘉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                       </a:t>
            </a:r>
            <a:r>
              <a:rPr lang="en-US" altLang="zh-TW" dirty="0"/>
              <a:t>106034077 </a:t>
            </a:r>
            <a:r>
              <a:rPr lang="zh-TW" altLang="en-US" dirty="0"/>
              <a:t>張祐綱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80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Idea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Many stores don’t offer doorstep service so you need to bring the broken product to the store by yourself. 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we use </a:t>
            </a:r>
            <a:r>
              <a:rPr lang="en-US" altLang="zh-TW" dirty="0"/>
              <a:t>the postal transport service to go to the clients’ home to receive their broken </a:t>
            </a:r>
            <a:r>
              <a:rPr lang="en-US" altLang="zh-TW" dirty="0" smtClean="0"/>
              <a:t>product, </a:t>
            </a:r>
            <a:r>
              <a:rPr lang="en-US" altLang="zh-TW" dirty="0"/>
              <a:t>and then send the product to the nearest repair shop.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When the product is repaired, we send it back.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07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20370" y="1052945"/>
            <a:ext cx="2503055" cy="1357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  <p:sp>
        <p:nvSpPr>
          <p:cNvPr id="3" name="圓角矩形 2"/>
          <p:cNvSpPr/>
          <p:nvPr/>
        </p:nvSpPr>
        <p:spPr>
          <a:xfrm>
            <a:off x="4886497" y="1052945"/>
            <a:ext cx="2503055" cy="1357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Process</a:t>
            </a:r>
            <a:endParaRPr lang="zh-TW" altLang="en-US" sz="2800" dirty="0"/>
          </a:p>
        </p:txBody>
      </p:sp>
      <p:sp>
        <p:nvSpPr>
          <p:cNvPr id="4" name="圓角矩形 3"/>
          <p:cNvSpPr/>
          <p:nvPr/>
        </p:nvSpPr>
        <p:spPr>
          <a:xfrm>
            <a:off x="8652624" y="1057563"/>
            <a:ext cx="2503055" cy="1357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sp>
        <p:nvSpPr>
          <p:cNvPr id="5" name="向右箭號 4"/>
          <p:cNvSpPr/>
          <p:nvPr/>
        </p:nvSpPr>
        <p:spPr>
          <a:xfrm>
            <a:off x="3623425" y="1625600"/>
            <a:ext cx="1263072" cy="26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7389552" y="1625599"/>
            <a:ext cx="1263072" cy="2678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097280" y="1845734"/>
            <a:ext cx="2526144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mtClean="0"/>
          </a:p>
          <a:p>
            <a:endParaRPr lang="en-US" altLang="zh-TW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mtClean="0"/>
              <a:t>A Broken product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smtClean="0"/>
              <a:t>Repair sheet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smtClean="0"/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dirty="0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4863407" y="1845734"/>
            <a:ext cx="25261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Send product to the repair shop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Repair the product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/>
              <a:t>S</a:t>
            </a:r>
            <a:r>
              <a:rPr lang="en-US" altLang="zh-TW" smtClean="0"/>
              <a:t>end </a:t>
            </a:r>
            <a:r>
              <a:rPr lang="en-US" altLang="zh-TW" dirty="0" smtClean="0"/>
              <a:t>the product back and charge for shipping</a:t>
            </a:r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8652623" y="1845734"/>
            <a:ext cx="252614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 smtClean="0"/>
              <a:t>A repaired product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 smtClean="0"/>
          </a:p>
          <a:p>
            <a:pPr>
              <a:buFont typeface="Wingdings" panose="05000000000000000000" pitchFamily="2" charset="2"/>
              <a:buChar char="u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1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9728" y="118872"/>
            <a:ext cx="2585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Use case diagram 1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681573"/>
            <a:ext cx="10058400" cy="560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9728" y="118872"/>
            <a:ext cx="271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Sequence diagram 1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64" y="580537"/>
            <a:ext cx="6949440" cy="565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5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9728" y="118872"/>
            <a:ext cx="2585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Use case diagram 2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859" y="758952"/>
            <a:ext cx="6228573" cy="541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9728" y="118872"/>
            <a:ext cx="271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Sequence diagram 2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075" y="987552"/>
            <a:ext cx="6550937" cy="48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269748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 smtClean="0"/>
              <a:t>Q&amp;A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941461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</TotalTime>
  <Words>134</Words>
  <Application>Microsoft Office PowerPoint</Application>
  <PresentationFormat>寬螢幕</PresentationFormat>
  <Paragraphs>31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Calibri</vt:lpstr>
      <vt:lpstr>Calibri Light</vt:lpstr>
      <vt:lpstr>Wingdings</vt:lpstr>
      <vt:lpstr>回顧</vt:lpstr>
      <vt:lpstr>Homework 3</vt:lpstr>
      <vt:lpstr>Team introduction</vt:lpstr>
      <vt:lpstr>Idea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USER</dc:creator>
  <cp:lastModifiedBy>USER</cp:lastModifiedBy>
  <cp:revision>5</cp:revision>
  <dcterms:created xsi:type="dcterms:W3CDTF">2019-05-07T11:45:07Z</dcterms:created>
  <dcterms:modified xsi:type="dcterms:W3CDTF">2019-05-07T14:39:39Z</dcterms:modified>
</cp:coreProperties>
</file>