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"/>
  </p:notesMasterIdLst>
  <p:sldIdLst>
    <p:sldId id="269" r:id="rId2"/>
    <p:sldId id="270" r:id="rId3"/>
    <p:sldId id="258" r:id="rId4"/>
    <p:sldId id="261" r:id="rId5"/>
    <p:sldId id="259" r:id="rId6"/>
    <p:sldId id="271" r:id="rId7"/>
    <p:sldId id="260" r:id="rId8"/>
    <p:sldId id="262" r:id="rId9"/>
    <p:sldId id="264" r:id="rId10"/>
    <p:sldId id="26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F5988-2D2B-48C9-99BF-15486E54F0E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503D8-92F2-4CA4-96ED-FCE71FA9CE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2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1D7A-3778-43FA-88BB-F91EABA2A6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0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1D7A-3778-43FA-88BB-F91EABA2A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5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1D7A-3778-43FA-88BB-F91EABA2A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7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06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6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8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4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3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1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7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85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A29D4B-6D35-4A0A-90C2-629B34D7745B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0E4F-5789-4023-B12D-C65BC8F08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0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菱形 11"/>
          <p:cNvSpPr/>
          <p:nvPr/>
        </p:nvSpPr>
        <p:spPr>
          <a:xfrm>
            <a:off x="20955" y="5119370"/>
            <a:ext cx="3478530" cy="347853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flipH="1" flipV="1">
            <a:off x="10493375" y="-17145"/>
            <a:ext cx="1717675" cy="1717675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0955" y="-2099310"/>
            <a:ext cx="3478530" cy="347853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18200" y="2849076"/>
            <a:ext cx="4942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Broken Electric Appliance Transport Service 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-1785620" y="-299085"/>
            <a:ext cx="3478530" cy="347853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12700" y="1495425"/>
            <a:ext cx="3478530" cy="347853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1844464" y="3312433"/>
            <a:ext cx="3478530" cy="347853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3676228" y="5108001"/>
            <a:ext cx="3478530" cy="347853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副標題 2"/>
          <p:cNvSpPr txBox="1">
            <a:spLocks/>
          </p:cNvSpPr>
          <p:nvPr/>
        </p:nvSpPr>
        <p:spPr>
          <a:xfrm>
            <a:off x="4769909" y="4076171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 smtClean="0"/>
              <a:t>106034071 </a:t>
            </a:r>
            <a:r>
              <a:rPr lang="zh-TW" altLang="en-US" dirty="0" smtClean="0"/>
              <a:t>廖允寬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106034076</a:t>
            </a:r>
            <a:r>
              <a:rPr lang="zh-TW" altLang="en-US" dirty="0" smtClean="0"/>
              <a:t> 麥祐嘉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106034077</a:t>
            </a:r>
            <a:r>
              <a:rPr lang="zh-TW" altLang="en-US" dirty="0" smtClean="0"/>
              <a:t> 張祐綱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14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3" grpId="0" bldLvl="0" animBg="1"/>
      <p:bldP spid="5" grpId="0" bldLvl="0" animBg="1"/>
      <p:bldP spid="14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77" y="144855"/>
            <a:ext cx="4109333" cy="59571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2" y="144855"/>
            <a:ext cx="4270227" cy="59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2" y="99588"/>
            <a:ext cx="4777785" cy="608392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911913" y="5187635"/>
            <a:ext cx="570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Asking to compensate.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Compare to other companies.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7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195873" y="2679826"/>
            <a:ext cx="5536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Demo(By C++)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9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10768" y="2704765"/>
            <a:ext cx="4567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Thank you !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2259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941070" y="572135"/>
            <a:ext cx="5714365" cy="5714365"/>
            <a:chOff x="-1482" y="901"/>
            <a:chExt cx="8999" cy="8999"/>
          </a:xfrm>
        </p:grpSpPr>
        <p:sp>
          <p:nvSpPr>
            <p:cNvPr id="6" name="直角三角形 5"/>
            <p:cNvSpPr/>
            <p:nvPr/>
          </p:nvSpPr>
          <p:spPr>
            <a:xfrm rot="13500000">
              <a:off x="-1482" y="901"/>
              <a:ext cx="8999" cy="8999"/>
            </a:xfrm>
            <a:prstGeom prst="rt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3500000">
              <a:off x="-1160" y="1222"/>
              <a:ext cx="8356" cy="8356"/>
            </a:xfrm>
            <a:prstGeom prst="rt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513715" y="-6985"/>
            <a:ext cx="4859020" cy="6870700"/>
            <a:chOff x="-809" y="-11"/>
            <a:chExt cx="7652" cy="10820"/>
          </a:xfrm>
          <a:solidFill>
            <a:schemeClr val="accent6">
              <a:lumMod val="7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-22" y="-11"/>
              <a:ext cx="3039" cy="10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 rot="13500000">
              <a:off x="-809" y="1574"/>
              <a:ext cx="7652" cy="765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59180" y="3013502"/>
            <a:ext cx="320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方正清刻本悦宋简体" panose="02000000000000000000" charset="-122"/>
              </a:rPr>
              <a:t>Contents</a:t>
            </a:r>
          </a:p>
        </p:txBody>
      </p:sp>
      <p:sp>
        <p:nvSpPr>
          <p:cNvPr id="11" name="菱形 10"/>
          <p:cNvSpPr/>
          <p:nvPr/>
        </p:nvSpPr>
        <p:spPr>
          <a:xfrm>
            <a:off x="10775315" y="1224280"/>
            <a:ext cx="721360" cy="72136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00083" y="1384905"/>
            <a:ext cx="388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Background review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0775315" y="2464435"/>
            <a:ext cx="721360" cy="72136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90029" y="2625060"/>
            <a:ext cx="388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IPO Cycle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0775315" y="3693160"/>
            <a:ext cx="721360" cy="72136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00083" y="3871746"/>
            <a:ext cx="388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More detail &amp; diagram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10775315" y="4921250"/>
            <a:ext cx="721360" cy="72136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00083" y="5081875"/>
            <a:ext cx="388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Design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2" grpId="0"/>
      <p:bldP spid="14" grpId="0" bldLvl="0" animBg="1"/>
      <p:bldP spid="15" grpId="0"/>
      <p:bldP spid="17" grpId="0" bldLvl="0" animBg="1"/>
      <p:bldP spid="18" grpId="0"/>
      <p:bldP spid="20" grpId="0" bldLvl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Background review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</a:t>
            </a:r>
            <a:r>
              <a:rPr lang="en-US" altLang="zh-TW" dirty="0"/>
              <a:t>system called “Broken electric appliance transport </a:t>
            </a:r>
            <a:r>
              <a:rPr lang="en-US" altLang="zh-TW" dirty="0" smtClean="0"/>
              <a:t>service”.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service will help customers to transport their broken item and send it back when fixed.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Customers just need to stay home and wait for their item be repaired.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3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>
          <a:xfrm>
            <a:off x="1448959" y="1978738"/>
            <a:ext cx="2526144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Broken product</a:t>
            </a:r>
          </a:p>
          <a:p>
            <a:pPr marL="0" indent="0">
              <a:buNone/>
            </a:pPr>
            <a:r>
              <a:rPr lang="en-US" altLang="zh-TW" dirty="0" smtClean="0"/>
              <a:t>Repair sheet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5016242" y="1978738"/>
            <a:ext cx="25261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Send product to the repair shop</a:t>
            </a:r>
          </a:p>
          <a:p>
            <a:pPr marL="0" indent="0">
              <a:buNone/>
            </a:pPr>
            <a:r>
              <a:rPr lang="en-US" altLang="zh-TW" dirty="0" smtClean="0"/>
              <a:t>Repair the product</a:t>
            </a:r>
          </a:p>
          <a:p>
            <a:pPr marL="0" indent="0">
              <a:buNone/>
            </a:pPr>
            <a:r>
              <a:rPr lang="en-US" altLang="zh-TW" dirty="0"/>
              <a:t>S</a:t>
            </a:r>
            <a:r>
              <a:rPr lang="en-US" altLang="zh-TW" dirty="0" smtClean="0"/>
              <a:t>end the product back and charge for shipping</a:t>
            </a:r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8843815" y="1978738"/>
            <a:ext cx="25261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repaired product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  <p:sp>
        <p:nvSpPr>
          <p:cNvPr id="15" name="椭圆 3"/>
          <p:cNvSpPr/>
          <p:nvPr/>
        </p:nvSpPr>
        <p:spPr>
          <a:xfrm>
            <a:off x="1555350" y="903726"/>
            <a:ext cx="1656184" cy="16561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Input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 21"/>
          <p:cNvCxnSpPr>
            <a:stCxn id="15" idx="6"/>
            <a:endCxn id="18" idx="2"/>
          </p:cNvCxnSpPr>
          <p:nvPr/>
        </p:nvCxnSpPr>
        <p:spPr>
          <a:xfrm>
            <a:off x="3211534" y="1731818"/>
            <a:ext cx="19156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3"/>
          <p:cNvSpPr/>
          <p:nvPr/>
        </p:nvSpPr>
        <p:spPr>
          <a:xfrm>
            <a:off x="9062665" y="903726"/>
            <a:ext cx="1656184" cy="16561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</a:t>
            </a:r>
            <a:r>
              <a:rPr lang="en-US" altLang="zh-CN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utput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 3"/>
          <p:cNvSpPr/>
          <p:nvPr/>
        </p:nvSpPr>
        <p:spPr>
          <a:xfrm>
            <a:off x="5127208" y="903726"/>
            <a:ext cx="1656184" cy="16561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Process</a:t>
            </a:r>
            <a:endParaRPr lang="zh-CN" altLang="en-US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9" name="直接连接符 21"/>
          <p:cNvCxnSpPr>
            <a:endCxn id="17" idx="2"/>
          </p:cNvCxnSpPr>
          <p:nvPr/>
        </p:nvCxnSpPr>
        <p:spPr>
          <a:xfrm>
            <a:off x="6758454" y="1731818"/>
            <a:ext cx="23042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More detail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If </a:t>
            </a:r>
            <a:r>
              <a:rPr lang="en-US" altLang="zh-TW" dirty="0"/>
              <a:t>the first repair shop can't fix it, post office will ask customer whether to send it to the </a:t>
            </a:r>
            <a:r>
              <a:rPr lang="en-US" altLang="zh-TW" dirty="0" smtClean="0"/>
              <a:t>next repair shop.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-&gt; if yes, the item will be sent to next repair shop (freight fee keep    	   as same amount).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-&gt; </a:t>
            </a:r>
            <a:r>
              <a:rPr lang="en-US" altLang="zh-TW" dirty="0"/>
              <a:t>if no, the item will be sent back to customer and still need to </a:t>
            </a:r>
            <a:r>
              <a:rPr lang="en-US" altLang="zh-TW" dirty="0" smtClean="0"/>
              <a:t>	  	   pay </a:t>
            </a:r>
            <a:r>
              <a:rPr lang="en-US" altLang="zh-TW" dirty="0"/>
              <a:t>freight fee </a:t>
            </a:r>
            <a:r>
              <a:rPr lang="en-US" altLang="zh-TW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If </a:t>
            </a:r>
            <a:r>
              <a:rPr lang="en-US" altLang="zh-TW" dirty="0"/>
              <a:t>the item have some accidents during the transport, post office will have an upper </a:t>
            </a:r>
            <a:r>
              <a:rPr lang="en-US" altLang="zh-TW"/>
              <a:t>bound </a:t>
            </a:r>
            <a:r>
              <a:rPr lang="en-US" altLang="zh-TW" smtClean="0"/>
              <a:t>for compensation </a:t>
            </a:r>
            <a:r>
              <a:rPr lang="en-US" altLang="zh-TW" dirty="0"/>
              <a:t>(decide by the product's type</a:t>
            </a:r>
            <a:r>
              <a:rPr lang="en-US" altLang="zh-TW" dirty="0" smtClean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27965" y="304800"/>
            <a:ext cx="307975" cy="307975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12139" y="259080"/>
            <a:ext cx="377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Charge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259455" y="4661535"/>
            <a:ext cx="1620520" cy="823595"/>
            <a:chOff x="5133" y="6984"/>
            <a:chExt cx="2552" cy="1297"/>
          </a:xfrm>
        </p:grpSpPr>
        <p:sp>
          <p:nvSpPr>
            <p:cNvPr id="29" name="直接连接符 14"/>
            <p:cNvSpPr/>
            <p:nvPr/>
          </p:nvSpPr>
          <p:spPr>
            <a:xfrm flipH="1">
              <a:off x="6261" y="6984"/>
              <a:ext cx="1425" cy="1270"/>
            </a:xfrm>
            <a:prstGeom prst="line">
              <a:avLst/>
            </a:prstGeom>
            <a:ln w="19050" cap="flat" cmpd="sng">
              <a:solidFill>
                <a:schemeClr val="accent6">
                  <a:lumMod val="75000"/>
                </a:schemeClr>
              </a:solidFill>
              <a:prstDash val="lgDash"/>
              <a:bevel/>
              <a:headEnd type="none" w="med" len="med"/>
              <a:tailEnd type="none" w="med" len="med"/>
            </a:ln>
          </p:spPr>
        </p:sp>
        <p:sp>
          <p:nvSpPr>
            <p:cNvPr id="30" name="直接连接符 16"/>
            <p:cNvSpPr/>
            <p:nvPr/>
          </p:nvSpPr>
          <p:spPr>
            <a:xfrm flipH="1">
              <a:off x="5133" y="8281"/>
              <a:ext cx="1125" cy="0"/>
            </a:xfrm>
            <a:prstGeom prst="line">
              <a:avLst/>
            </a:prstGeom>
            <a:ln w="19050" cap="flat" cmpd="sng">
              <a:solidFill>
                <a:schemeClr val="accent6">
                  <a:lumMod val="75000"/>
                </a:schemeClr>
              </a:solidFill>
              <a:prstDash val="lgDash"/>
              <a:bevel/>
              <a:headEnd type="none" w="med" len="med"/>
              <a:tailEnd type="none" w="med" len="med"/>
            </a:ln>
          </p:spPr>
        </p:sp>
      </p:grpSp>
      <p:grpSp>
        <p:nvGrpSpPr>
          <p:cNvPr id="41" name="组合 40"/>
          <p:cNvGrpSpPr/>
          <p:nvPr/>
        </p:nvGrpSpPr>
        <p:grpSpPr>
          <a:xfrm>
            <a:off x="7320280" y="4661535"/>
            <a:ext cx="1900555" cy="833120"/>
            <a:chOff x="11548" y="6984"/>
            <a:chExt cx="2993" cy="1312"/>
          </a:xfrm>
        </p:grpSpPr>
        <p:sp>
          <p:nvSpPr>
            <p:cNvPr id="31" name="直接连接符 17"/>
            <p:cNvSpPr/>
            <p:nvPr/>
          </p:nvSpPr>
          <p:spPr>
            <a:xfrm>
              <a:off x="11548" y="6984"/>
              <a:ext cx="1025" cy="1270"/>
            </a:xfrm>
            <a:prstGeom prst="line">
              <a:avLst/>
            </a:prstGeom>
            <a:ln w="19050" cap="flat" cmpd="sng">
              <a:solidFill>
                <a:schemeClr val="accent6">
                  <a:lumMod val="75000"/>
                </a:schemeClr>
              </a:solidFill>
              <a:prstDash val="lgDash"/>
              <a:bevel/>
              <a:headEnd type="none" w="med" len="med"/>
              <a:tailEnd type="none" w="med" len="med"/>
            </a:ln>
          </p:spPr>
        </p:sp>
        <p:sp>
          <p:nvSpPr>
            <p:cNvPr id="32" name="直接连接符 18"/>
            <p:cNvSpPr/>
            <p:nvPr/>
          </p:nvSpPr>
          <p:spPr>
            <a:xfrm flipV="1">
              <a:off x="12573" y="8266"/>
              <a:ext cx="1968" cy="30"/>
            </a:xfrm>
            <a:prstGeom prst="line">
              <a:avLst/>
            </a:prstGeom>
            <a:ln w="19050" cap="flat" cmpd="sng">
              <a:solidFill>
                <a:schemeClr val="accent6">
                  <a:lumMod val="75000"/>
                </a:schemeClr>
              </a:solidFill>
              <a:prstDash val="lgDash"/>
              <a:bevel/>
              <a:headEnd type="none" w="med" len="med"/>
              <a:tailEnd type="none" w="med" len="med"/>
            </a:ln>
          </p:spPr>
        </p:sp>
      </p:grpSp>
      <p:grpSp>
        <p:nvGrpSpPr>
          <p:cNvPr id="38" name="组合 37"/>
          <p:cNvGrpSpPr/>
          <p:nvPr/>
        </p:nvGrpSpPr>
        <p:grpSpPr>
          <a:xfrm>
            <a:off x="7261860" y="1522730"/>
            <a:ext cx="1958340" cy="803275"/>
            <a:chOff x="11436" y="2041"/>
            <a:chExt cx="3084" cy="1265"/>
          </a:xfrm>
        </p:grpSpPr>
        <p:sp>
          <p:nvSpPr>
            <p:cNvPr id="33" name="直接连接符 23"/>
            <p:cNvSpPr/>
            <p:nvPr/>
          </p:nvSpPr>
          <p:spPr>
            <a:xfrm flipV="1">
              <a:off x="11436" y="2086"/>
              <a:ext cx="1267" cy="1220"/>
            </a:xfrm>
            <a:prstGeom prst="line">
              <a:avLst/>
            </a:prstGeom>
            <a:ln w="19050" cap="flat" cmpd="sng">
              <a:solidFill>
                <a:schemeClr val="accent6">
                  <a:lumMod val="75000"/>
                </a:schemeClr>
              </a:solidFill>
              <a:prstDash val="lgDash"/>
              <a:bevel/>
              <a:headEnd type="none" w="med" len="med"/>
              <a:tailEnd type="none" w="med" len="med"/>
            </a:ln>
          </p:spPr>
        </p:sp>
        <p:sp>
          <p:nvSpPr>
            <p:cNvPr id="34" name="直接连接符 24"/>
            <p:cNvSpPr/>
            <p:nvPr/>
          </p:nvSpPr>
          <p:spPr>
            <a:xfrm flipV="1">
              <a:off x="12766" y="2041"/>
              <a:ext cx="1755" cy="28"/>
            </a:xfrm>
            <a:prstGeom prst="line">
              <a:avLst/>
            </a:prstGeom>
            <a:ln w="19050" cap="flat" cmpd="sng">
              <a:solidFill>
                <a:schemeClr val="accent6">
                  <a:lumMod val="75000"/>
                </a:schemeClr>
              </a:solidFill>
              <a:prstDash val="lgDash"/>
              <a:bevel/>
              <a:headEnd type="none" w="med" len="med"/>
              <a:tailEnd type="none" w="med" len="med"/>
            </a:ln>
          </p:spPr>
        </p:sp>
      </p:grpSp>
      <p:grpSp>
        <p:nvGrpSpPr>
          <p:cNvPr id="39" name="组合 38"/>
          <p:cNvGrpSpPr/>
          <p:nvPr/>
        </p:nvGrpSpPr>
        <p:grpSpPr>
          <a:xfrm>
            <a:off x="3259455" y="1519555"/>
            <a:ext cx="1620520" cy="806450"/>
            <a:chOff x="5133" y="2036"/>
            <a:chExt cx="2552" cy="1270"/>
          </a:xfrm>
        </p:grpSpPr>
        <p:sp>
          <p:nvSpPr>
            <p:cNvPr id="35" name="直接连接符 29"/>
            <p:cNvSpPr/>
            <p:nvPr/>
          </p:nvSpPr>
          <p:spPr>
            <a:xfrm flipH="1" flipV="1">
              <a:off x="6261" y="2036"/>
              <a:ext cx="1425" cy="1270"/>
            </a:xfrm>
            <a:prstGeom prst="line">
              <a:avLst/>
            </a:prstGeom>
            <a:ln w="19050" cap="flat" cmpd="sng">
              <a:solidFill>
                <a:schemeClr val="accent6">
                  <a:lumMod val="75000"/>
                </a:schemeClr>
              </a:solidFill>
              <a:prstDash val="lgDash"/>
              <a:bevel/>
              <a:headEnd type="none" w="med" len="med"/>
              <a:tailEnd type="none" w="med" len="med"/>
            </a:ln>
          </p:spPr>
        </p:sp>
        <p:sp>
          <p:nvSpPr>
            <p:cNvPr id="36" name="直接连接符 30"/>
            <p:cNvSpPr/>
            <p:nvPr/>
          </p:nvSpPr>
          <p:spPr>
            <a:xfrm flipH="1">
              <a:off x="5133" y="2049"/>
              <a:ext cx="1125" cy="0"/>
            </a:xfrm>
            <a:prstGeom prst="line">
              <a:avLst/>
            </a:prstGeom>
            <a:ln w="19050" cap="flat" cmpd="sng">
              <a:solidFill>
                <a:schemeClr val="accent6">
                  <a:lumMod val="75000"/>
                </a:schemeClr>
              </a:solidFill>
              <a:prstDash val="lgDash"/>
              <a:bevel/>
              <a:headEnd type="none" w="med" len="med"/>
              <a:tailEnd type="none" w="med" len="med"/>
            </a:ln>
          </p:spPr>
        </p:sp>
      </p:grpSp>
      <p:sp>
        <p:nvSpPr>
          <p:cNvPr id="37" name="矩形 38"/>
          <p:cNvSpPr/>
          <p:nvPr/>
        </p:nvSpPr>
        <p:spPr>
          <a:xfrm>
            <a:off x="1350010" y="1519555"/>
            <a:ext cx="1909445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宋体" panose="02010600030101010101" pitchFamily="2" charset="-122"/>
              </a:rPr>
              <a:t>$100</a:t>
            </a:r>
            <a:endParaRPr lang="zh-CN" altLang="en-US" sz="1600" b="1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2" name="矩形 40"/>
          <p:cNvSpPr/>
          <p:nvPr/>
        </p:nvSpPr>
        <p:spPr>
          <a:xfrm>
            <a:off x="9220835" y="1516380"/>
            <a:ext cx="1909445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宋体" panose="02010600030101010101" pitchFamily="2" charset="-122"/>
              </a:rPr>
              <a:t>$300</a:t>
            </a:r>
            <a:endParaRPr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50010" y="5088255"/>
            <a:ext cx="1909445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宋体" panose="02010600030101010101" pitchFamily="2" charset="-122"/>
              </a:rPr>
              <a:t>$200</a:t>
            </a:r>
            <a:endParaRPr lang="en-US" altLang="zh-CN" sz="16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矩形 44"/>
          <p:cNvSpPr/>
          <p:nvPr/>
        </p:nvSpPr>
        <p:spPr>
          <a:xfrm>
            <a:off x="9220835" y="5097780"/>
            <a:ext cx="1910080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宋体" panose="02010600030101010101" pitchFamily="2" charset="-122"/>
              </a:rPr>
              <a:t>$400</a:t>
            </a:r>
            <a:endParaRPr lang="en-US" altLang="zh-CN" sz="16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饼形 3"/>
          <p:cNvSpPr/>
          <p:nvPr/>
        </p:nvSpPr>
        <p:spPr>
          <a:xfrm>
            <a:off x="4455160" y="1862455"/>
            <a:ext cx="2978150" cy="2980055"/>
          </a:xfrm>
          <a:custGeom>
            <a:avLst/>
            <a:gdLst>
              <a:gd name="txL" fmla="*/ 0 w 4691"/>
              <a:gd name="txT" fmla="*/ 0 h 4691"/>
              <a:gd name="txR" fmla="*/ 4691 w 4691"/>
              <a:gd name="txB" fmla="*/ 4691 h 4691"/>
            </a:gdLst>
            <a:ahLst/>
            <a:cxnLst/>
            <a:rect l="txL" t="txT" r="txR" b="txB"/>
            <a:pathLst>
              <a:path w="4691" h="4691">
                <a:moveTo>
                  <a:pt x="0" y="2345"/>
                </a:moveTo>
                <a:arcTo wR="2345" hR="2345" stAng="-10800000" swAng="5400000"/>
                <a:lnTo>
                  <a:pt x="2345" y="234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饼形 4"/>
          <p:cNvSpPr/>
          <p:nvPr/>
        </p:nvSpPr>
        <p:spPr>
          <a:xfrm>
            <a:off x="4761230" y="1871980"/>
            <a:ext cx="2978150" cy="2980055"/>
          </a:xfrm>
          <a:custGeom>
            <a:avLst/>
            <a:gdLst>
              <a:gd name="txL" fmla="*/ 0 w 4691"/>
              <a:gd name="txT" fmla="*/ 0 h 4691"/>
              <a:gd name="txR" fmla="*/ 4691 w 4691"/>
              <a:gd name="txB" fmla="*/ 4691 h 4691"/>
            </a:gdLst>
            <a:ahLst/>
            <a:cxnLst/>
            <a:rect l="txL" t="txT" r="txR" b="txB"/>
            <a:pathLst>
              <a:path w="4691" h="4691">
                <a:moveTo>
                  <a:pt x="2323" y="0"/>
                </a:moveTo>
                <a:arcTo wR="2345" hR="2345" stAng="-5400000" swAng="5400000"/>
                <a:lnTo>
                  <a:pt x="2345" y="234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饼形 10"/>
          <p:cNvSpPr/>
          <p:nvPr/>
        </p:nvSpPr>
        <p:spPr>
          <a:xfrm flipV="1">
            <a:off x="4455160" y="2162810"/>
            <a:ext cx="2978150" cy="2950845"/>
          </a:xfrm>
          <a:custGeom>
            <a:avLst/>
            <a:gdLst>
              <a:gd name="txL" fmla="*/ 0 w 4691"/>
              <a:gd name="txT" fmla="*/ 0 h 4648"/>
              <a:gd name="txR" fmla="*/ 4691 w 4691"/>
              <a:gd name="txB" fmla="*/ 4648 h 4648"/>
            </a:gdLst>
            <a:ahLst/>
            <a:cxnLst/>
            <a:rect l="txL" t="txT" r="txR" b="txB"/>
            <a:pathLst>
              <a:path w="4691" h="4648">
                <a:moveTo>
                  <a:pt x="0" y="2324"/>
                </a:moveTo>
                <a:arcTo wR="2345" hR="2324" stAng="-10800000" swAng="5400000"/>
                <a:lnTo>
                  <a:pt x="2345" y="232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饼形 11"/>
          <p:cNvSpPr/>
          <p:nvPr/>
        </p:nvSpPr>
        <p:spPr>
          <a:xfrm flipV="1">
            <a:off x="4761230" y="2162810"/>
            <a:ext cx="2978150" cy="2950845"/>
          </a:xfrm>
          <a:custGeom>
            <a:avLst/>
            <a:gdLst>
              <a:gd name="txL" fmla="*/ 0 w 4691"/>
              <a:gd name="txT" fmla="*/ 0 h 4648"/>
              <a:gd name="txR" fmla="*/ 4691 w 4691"/>
              <a:gd name="txB" fmla="*/ 4648 h 4648"/>
            </a:gdLst>
            <a:ahLst/>
            <a:cxnLst/>
            <a:rect l="txL" t="txT" r="txR" b="txB"/>
            <a:pathLst>
              <a:path w="4691" h="4648">
                <a:moveTo>
                  <a:pt x="2324" y="0"/>
                </a:moveTo>
                <a:arcTo wR="2345" hR="2324" stAng="-5400000" swAng="5400000"/>
                <a:lnTo>
                  <a:pt x="2345" y="232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278582" y="2950210"/>
            <a:ext cx="1612669" cy="10140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宋体" panose="02010600030101010101" pitchFamily="2" charset="-122"/>
              </a:rPr>
              <a:t>Charge</a:t>
            </a:r>
            <a:endParaRPr b="1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69817" y="2026880"/>
                <a:ext cx="31181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size &lt;30 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,</a:t>
                </a:r>
              </a:p>
              <a:p>
                <a:r>
                  <a:rPr lang="en-US" altLang="zh-TW" dirty="0" smtClean="0"/>
                  <a:t>like </a:t>
                </a:r>
                <a:r>
                  <a:rPr lang="en-US" altLang="zh-TW" dirty="0"/>
                  <a:t>headset </a:t>
                </a:r>
                <a:r>
                  <a:rPr lang="en-US" altLang="zh-TW" dirty="0" smtClean="0"/>
                  <a:t>and cellphone</a:t>
                </a:r>
                <a:r>
                  <a:rPr lang="en-US" altLang="zh-TW" dirty="0"/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7" y="2026880"/>
                <a:ext cx="3118140" cy="923330"/>
              </a:xfrm>
              <a:prstGeom prst="rect">
                <a:avLst/>
              </a:prstGeom>
              <a:blipFill>
                <a:blip r:embed="rId3"/>
                <a:stretch>
                  <a:fillRect l="-1563" t="-3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81074" y="4317900"/>
                <a:ext cx="26473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30c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/>
                  <a:t>size </a:t>
                </a:r>
                <a:r>
                  <a:rPr lang="en-US" altLang="zh-TW" dirty="0"/>
                  <a:t>&lt; 80c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r>
                  <a:rPr lang="en-US" altLang="zh-TW" dirty="0" smtClean="0"/>
                  <a:t>like </a:t>
                </a:r>
                <a:r>
                  <a:rPr lang="en-US" altLang="zh-TW" dirty="0"/>
                  <a:t>screen and computer.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4" y="4317900"/>
                <a:ext cx="2647316" cy="923330"/>
              </a:xfrm>
              <a:prstGeom prst="rect">
                <a:avLst/>
              </a:prstGeom>
              <a:blipFill>
                <a:blip r:embed="rId4"/>
                <a:stretch>
                  <a:fillRect l="-2074" t="-3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220835" y="2026880"/>
                <a:ext cx="23673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80c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&lt; size &lt; 150c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r>
                  <a:rPr lang="en-US" altLang="zh-TW" dirty="0" smtClean="0"/>
                  <a:t>like </a:t>
                </a:r>
                <a:r>
                  <a:rPr lang="en-US" altLang="zh-TW" dirty="0"/>
                  <a:t>air-conditioner.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835" y="2026880"/>
                <a:ext cx="2367379" cy="923330"/>
              </a:xfrm>
              <a:prstGeom prst="rect">
                <a:avLst/>
              </a:prstGeom>
              <a:blipFill>
                <a:blip r:embed="rId5"/>
                <a:stretch>
                  <a:fillRect l="-2320" t="-3289" r="-1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103816" y="4317900"/>
                <a:ext cx="24843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150c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&lt; size &lt; 200c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r>
                  <a:rPr lang="en-US" altLang="zh-TW" dirty="0" smtClean="0"/>
                  <a:t>like </a:t>
                </a:r>
                <a:r>
                  <a:rPr lang="en-US" altLang="zh-TW" dirty="0"/>
                  <a:t>refrigerator.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816" y="4317900"/>
                <a:ext cx="2484398" cy="923330"/>
              </a:xfrm>
              <a:prstGeom prst="rect">
                <a:avLst/>
              </a:prstGeom>
              <a:blipFill>
                <a:blip r:embed="rId6"/>
                <a:stretch>
                  <a:fillRect l="-1961" t="-3289" r="-1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218267" y="616386"/>
            <a:ext cx="8753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Besides repair cost, we took the shipping fee from customers decided by size of the item. 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352800" y="5976669"/>
                <a:ext cx="6112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We don’t deal with the product which is bigger than 200c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976669"/>
                <a:ext cx="6112507" cy="646331"/>
              </a:xfrm>
              <a:prstGeom prst="rect">
                <a:avLst/>
              </a:prstGeom>
              <a:blipFill>
                <a:blip r:embed="rId7"/>
                <a:stretch>
                  <a:fillRect l="-798"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2738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3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37" grpId="0" bldLvl="0" animBg="1"/>
      <p:bldP spid="42" grpId="0" bldLvl="0" animBg="1"/>
      <p:bldP spid="43" grpId="0" bldLvl="0" animBg="1"/>
      <p:bldP spid="44" grpId="0" bldLvl="0" animBg="1"/>
      <p:bldP spid="61" grpId="0" animBg="1"/>
      <p:bldP spid="61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01" y="0"/>
            <a:ext cx="825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08221" y="2679826"/>
            <a:ext cx="7402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Design(By drawing)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230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33" y="90535"/>
            <a:ext cx="4298249" cy="618351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22" y="0"/>
            <a:ext cx="4428500" cy="61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絲縷</Template>
  <TotalTime>156</TotalTime>
  <Words>211</Words>
  <Application>Microsoft Office PowerPoint</Application>
  <PresentationFormat>寬螢幕</PresentationFormat>
  <Paragraphs>63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等线</vt:lpstr>
      <vt:lpstr>Microsoft YaHei UI</vt:lpstr>
      <vt:lpstr>宋体</vt:lpstr>
      <vt:lpstr>方正清刻本悦宋简体</vt:lpstr>
      <vt:lpstr>新細明體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PowerPoint 簡報</vt:lpstr>
      <vt:lpstr>PowerPoint 簡報</vt:lpstr>
      <vt:lpstr>Background review</vt:lpstr>
      <vt:lpstr>PowerPoint 簡報</vt:lpstr>
      <vt:lpstr>More detail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11</dc:title>
  <dc:creator>USER</dc:creator>
  <cp:lastModifiedBy>廖允寬</cp:lastModifiedBy>
  <cp:revision>19</cp:revision>
  <dcterms:created xsi:type="dcterms:W3CDTF">2019-06-13T14:38:23Z</dcterms:created>
  <dcterms:modified xsi:type="dcterms:W3CDTF">2019-06-19T13:57:45Z</dcterms:modified>
</cp:coreProperties>
</file>