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8" r:id="rId4"/>
    <p:sldMasterId id="214748366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</p:sldIdLst>
  <p:sldSz cy="5143500" cx="9144000"/>
  <p:notesSz cx="6858000" cy="9144000"/>
  <p:embeddedFontLst>
    <p:embeddedFont>
      <p:font typeface="Arvo"/>
      <p:regular r:id="rId29"/>
      <p:bold r:id="rId30"/>
      <p:italic r:id="rId31"/>
      <p:boldItalic r:id="rId32"/>
    </p:embeddedFont>
    <p:embeddedFont>
      <p:font typeface="Roboto Condensed"/>
      <p:regular r:id="rId33"/>
      <p:bold r:id="rId34"/>
      <p:italic r:id="rId35"/>
      <p:boldItalic r:id="rId36"/>
    </p:embeddedFont>
    <p:embeddedFont>
      <p:font typeface="Roboto Condensed Light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CondensedLight-boldItalic.fntdata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Arvo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Arvo-italic.fntdata"/><Relationship Id="rId30" Type="http://schemas.openxmlformats.org/officeDocument/2006/relationships/font" Target="fonts/Arvo-bold.fntdata"/><Relationship Id="rId11" Type="http://schemas.openxmlformats.org/officeDocument/2006/relationships/slide" Target="slides/slide5.xml"/><Relationship Id="rId33" Type="http://schemas.openxmlformats.org/officeDocument/2006/relationships/font" Target="fonts/RobotoCondensed-regular.fntdata"/><Relationship Id="rId10" Type="http://schemas.openxmlformats.org/officeDocument/2006/relationships/slide" Target="slides/slide4.xml"/><Relationship Id="rId32" Type="http://schemas.openxmlformats.org/officeDocument/2006/relationships/font" Target="fonts/Arvo-boldItalic.fntdata"/><Relationship Id="rId13" Type="http://schemas.openxmlformats.org/officeDocument/2006/relationships/slide" Target="slides/slide7.xml"/><Relationship Id="rId35" Type="http://schemas.openxmlformats.org/officeDocument/2006/relationships/font" Target="fonts/RobotoCondensed-italic.fntdata"/><Relationship Id="rId12" Type="http://schemas.openxmlformats.org/officeDocument/2006/relationships/slide" Target="slides/slide6.xml"/><Relationship Id="rId34" Type="http://schemas.openxmlformats.org/officeDocument/2006/relationships/font" Target="fonts/RobotoCondensed-bold.fntdata"/><Relationship Id="rId15" Type="http://schemas.openxmlformats.org/officeDocument/2006/relationships/slide" Target="slides/slide9.xml"/><Relationship Id="rId37" Type="http://schemas.openxmlformats.org/officeDocument/2006/relationships/font" Target="fonts/RobotoCondensedLight-regular.fntdata"/><Relationship Id="rId14" Type="http://schemas.openxmlformats.org/officeDocument/2006/relationships/slide" Target="slides/slide8.xml"/><Relationship Id="rId36" Type="http://schemas.openxmlformats.org/officeDocument/2006/relationships/font" Target="fonts/RobotoCondensed-boldItalic.fntdata"/><Relationship Id="rId17" Type="http://schemas.openxmlformats.org/officeDocument/2006/relationships/slide" Target="slides/slide11.xml"/><Relationship Id="rId39" Type="http://schemas.openxmlformats.org/officeDocument/2006/relationships/font" Target="fonts/RobotoCondensedLight-italic.fntdata"/><Relationship Id="rId16" Type="http://schemas.openxmlformats.org/officeDocument/2006/relationships/slide" Target="slides/slide10.xml"/><Relationship Id="rId38" Type="http://schemas.openxmlformats.org/officeDocument/2006/relationships/font" Target="fonts/RobotoCondensedLight-bold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5acaa23d66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5acaa23d6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Karel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g5bd1730364_0_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9" name="Google Shape;589;g5bd1730364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elisa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g5bd1730364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0" name="Google Shape;610;g5bd1730364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g5bd1730364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5" name="Google Shape;615;g5bd1730364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g5bd1730364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0" name="Google Shape;620;g5bd1730364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g5bd173036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6" name="Google Shape;626;g5bd173036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g5bd1730364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1" name="Google Shape;631;g5bd1730364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g5bd1730364_0_9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6" name="Google Shape;636;g5bd1730364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elisa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g5bcbccdd9f_1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7" name="Google Shape;657;g5bcbccdd9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romain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g5bcbccdd9f_9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0" name="Google Shape;680;g5bcbccdd9f_9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g5bd1730364_0_11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6" name="Google Shape;686;g5bd1730364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elisa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5acaa23d66_0_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5acaa23d66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elisa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5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g5bc9a727fa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7" name="Google Shape;707;g5bc9a727fa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g5bd1730364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3" name="Google Shape;713;g5bd1730364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7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g5b13e09338_0_1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9" name="Google Shape;719;g5b13e0933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romain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5acaa23d66_0_56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5acaa23d66_0_5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romain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5bd1730364_0_13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5bd1730364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elisa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5acaa23d66_0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5acaa23d66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5acaa23d66_0_3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5acaa23d66_0_3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5acaa23d66_0_3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5acaa23d66_0_3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5acaa23d66_0_3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5acaa23d66_0_3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g5acaa23d66_0_4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5" name="Google Shape;535;g5acaa23d66_0_4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fmla="val 32425" name="adj"/>
            </a:avLst>
          </a:prstGeom>
          <a:solidFill>
            <a:srgbClr val="26324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56" name="Google Shape;56;p14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57" name="Google Shape;57;p14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14"/>
            <p:cNvSpPr/>
            <p:nvPr/>
          </p:nvSpPr>
          <p:spPr>
            <a:xfrm flipH="1" rot="10800000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59" name="Google Shape;59;p14"/>
          <p:cNvGrpSpPr/>
          <p:nvPr/>
        </p:nvGrpSpPr>
        <p:grpSpPr>
          <a:xfrm flipH="1" rot="10800000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60" name="Google Shape;60;p14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61" name="Google Shape;61;p14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62" name="Google Shape;62;p14"/>
          <p:cNvGrpSpPr/>
          <p:nvPr/>
        </p:nvGrpSpPr>
        <p:grpSpPr>
          <a:xfrm>
            <a:off x="3677236" y="4278349"/>
            <a:ext cx="5480829" cy="432996"/>
            <a:chOff x="5582265" y="4646738"/>
            <a:chExt cx="5480829" cy="432996"/>
          </a:xfrm>
        </p:grpSpPr>
        <p:sp>
          <p:nvSpPr>
            <p:cNvPr id="63" name="Google Shape;63;p14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rgbClr val="D26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4" name="Google Shape;64;p14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65" name="Google Shape;65;p14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14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67" name="Google Shape;67;p14"/>
          <p:cNvSpPr txBox="1"/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/>
          <p:nvPr/>
        </p:nvSpPr>
        <p:spPr>
          <a:xfrm>
            <a:off x="5697214" y="2635519"/>
            <a:ext cx="889200" cy="296400"/>
          </a:xfrm>
          <a:prstGeom prst="triangle">
            <a:avLst>
              <a:gd fmla="val 32425" name="adj"/>
            </a:avLst>
          </a:prstGeom>
          <a:solidFill>
            <a:srgbClr val="26324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70" name="Google Shape;70;p15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71" name="Google Shape;71;p15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5"/>
            <p:cNvSpPr/>
            <p:nvPr/>
          </p:nvSpPr>
          <p:spPr>
            <a:xfrm flipH="1" rot="10800000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73" name="Google Shape;73;p15"/>
          <p:cNvGrpSpPr/>
          <p:nvPr/>
        </p:nvGrpSpPr>
        <p:grpSpPr>
          <a:xfrm flipH="1" rot="10800000">
            <a:off x="-2" y="2924826"/>
            <a:ext cx="6589087" cy="2027268"/>
            <a:chOff x="-9894852" y="-4493254"/>
            <a:chExt cx="21200407" cy="6522740"/>
          </a:xfrm>
        </p:grpSpPr>
        <p:sp>
          <p:nvSpPr>
            <p:cNvPr id="74" name="Google Shape;74;p15"/>
            <p:cNvSpPr/>
            <p:nvPr/>
          </p:nvSpPr>
          <p:spPr>
            <a:xfrm>
              <a:off x="-9894852" y="-4493114"/>
              <a:ext cx="146853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75" name="Google Shape;75;p15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76" name="Google Shape;76;p15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77" name="Google Shape;77;p15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rgbClr val="D26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8" name="Google Shape;78;p15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79" name="Google Shape;79;p15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1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1" name="Google Shape;81;p1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82" name="Google Shape;82;p15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" name="Google Shape;83;p15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4" name="Google Shape;84;p15"/>
          <p:cNvSpPr txBox="1"/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85" name="Google Shape;85;p15"/>
          <p:cNvSpPr txBox="1"/>
          <p:nvPr>
            <p:ph idx="1" type="subTitle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8pPr>
            <a:lvl9pPr lvl="8" rtl="0">
              <a:spcBef>
                <a:spcPts val="1000"/>
              </a:spcBef>
              <a:spcAft>
                <a:spcPts val="100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9pPr>
          </a:lstStyle>
          <a:p/>
        </p:txBody>
      </p:sp>
      <p:sp>
        <p:nvSpPr>
          <p:cNvPr id="86" name="Google Shape;86;p15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fmla="val 32425" name="adj"/>
            </a:avLst>
          </a:prstGeom>
          <a:solidFill>
            <a:srgbClr val="26324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89" name="Google Shape;89;p16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90" name="Google Shape;90;p16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16"/>
            <p:cNvSpPr/>
            <p:nvPr/>
          </p:nvSpPr>
          <p:spPr>
            <a:xfrm flipH="1" rot="10800000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92" name="Google Shape;92;p16"/>
          <p:cNvGrpSpPr/>
          <p:nvPr/>
        </p:nvGrpSpPr>
        <p:grpSpPr>
          <a:xfrm flipH="1" rot="10800000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93" name="Google Shape;93;p16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94" name="Google Shape;94;p16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sp>
        <p:nvSpPr>
          <p:cNvPr id="95" name="Google Shape;95;p16"/>
          <p:cNvSpPr txBox="1"/>
          <p:nvPr>
            <p:ph idx="1" type="body"/>
          </p:nvPr>
        </p:nvSpPr>
        <p:spPr>
          <a:xfrm>
            <a:off x="829775" y="1202000"/>
            <a:ext cx="5090700" cy="2745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i="1" sz="3000">
                <a:solidFill>
                  <a:srgbClr val="FFFFFF"/>
                </a:solidFill>
              </a:defRPr>
            </a:lvl1pPr>
            <a:lvl2pPr indent="-419100" lvl="1" marL="914400" rtl="0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i="1" sz="3000">
                <a:solidFill>
                  <a:srgbClr val="FFFFFF"/>
                </a:solidFill>
              </a:defRPr>
            </a:lvl2pPr>
            <a:lvl3pPr indent="-419100" lvl="2" marL="1371600" rtl="0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i="1" sz="3000">
                <a:solidFill>
                  <a:srgbClr val="FFFFFF"/>
                </a:solidFill>
              </a:defRPr>
            </a:lvl3pPr>
            <a:lvl4pPr indent="-419100" lvl="3" marL="18288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i="1" sz="3000">
                <a:solidFill>
                  <a:srgbClr val="FFFFFF"/>
                </a:solidFill>
              </a:defRPr>
            </a:lvl4pPr>
            <a:lvl5pPr indent="-419100" lvl="4" marL="22860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i="1" sz="3000">
                <a:solidFill>
                  <a:srgbClr val="FFFFFF"/>
                </a:solidFill>
              </a:defRPr>
            </a:lvl5pPr>
            <a:lvl6pPr indent="-419100" lvl="5" marL="27432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i="1" sz="3000">
                <a:solidFill>
                  <a:srgbClr val="FFFFFF"/>
                </a:solidFill>
              </a:defRPr>
            </a:lvl6pPr>
            <a:lvl7pPr indent="-419100" lvl="6" marL="32004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i="1" sz="3000">
                <a:solidFill>
                  <a:srgbClr val="FFFFFF"/>
                </a:solidFill>
              </a:defRPr>
            </a:lvl7pPr>
            <a:lvl8pPr indent="-419100" lvl="7" marL="36576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i="1" sz="3000">
                <a:solidFill>
                  <a:srgbClr val="FFFFFF"/>
                </a:solidFill>
              </a:defRPr>
            </a:lvl8pPr>
            <a:lvl9pPr indent="-419100" lvl="8" marL="41148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i="1" sz="3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96" name="Google Shape;96;p16"/>
          <p:cNvSpPr txBox="1"/>
          <p:nvPr/>
        </p:nvSpPr>
        <p:spPr>
          <a:xfrm>
            <a:off x="286600" y="1014575"/>
            <a:ext cx="6765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7200">
                <a:solidFill>
                  <a:srgbClr val="FF9800"/>
                </a:solidFill>
              </a:rPr>
              <a:t>“</a:t>
            </a:r>
            <a:endParaRPr b="1" sz="7200">
              <a:solidFill>
                <a:srgbClr val="FF9800"/>
              </a:solidFill>
            </a:endParaRPr>
          </a:p>
        </p:txBody>
      </p:sp>
      <p:grpSp>
        <p:nvGrpSpPr>
          <p:cNvPr id="97" name="Google Shape;97;p16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98" name="Google Shape;98;p16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rgbClr val="D26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9" name="Google Shape;99;p16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00" name="Google Shape;100;p16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" name="Google Shape;101;p16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2" name="Google Shape;102;p16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03" name="Google Shape;103;p1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" name="Google Shape;104;p16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05" name="Google Shape;105;p16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Google Shape;107;p17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108" name="Google Shape;108;p17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fmla="val 32425" name="adj"/>
              </a:avLst>
            </a:prstGeom>
            <a:solidFill>
              <a:srgbClr val="263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109" name="Google Shape;109;p17"/>
            <p:cNvGrpSpPr/>
            <p:nvPr/>
          </p:nvGrpSpPr>
          <p:grpSpPr>
            <a:xfrm flipH="1" rot="10800000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110" name="Google Shape;110;p17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11" name="Google Shape;111;p17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112" name="Google Shape;112;p17"/>
            <p:cNvGrpSpPr/>
            <p:nvPr/>
          </p:nvGrpSpPr>
          <p:grpSpPr>
            <a:xfrm flipH="1" rot="10800000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113" name="Google Shape;113;p17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14" name="Google Shape;114;p17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115" name="Google Shape;115;p17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16" name="Google Shape;116;p17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rgbClr val="D26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7" name="Google Shape;117;p17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18" name="Google Shape;118;p17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" name="Google Shape;119;p17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0" name="Google Shape;120;p17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21" name="Google Shape;121;p17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" name="Google Shape;122;p17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3" name="Google Shape;123;p17"/>
          <p:cNvSpPr txBox="1"/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24" name="Google Shape;124;p17"/>
          <p:cNvSpPr txBox="1"/>
          <p:nvPr>
            <p:ph idx="1" type="body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indent="-381000" lvl="1" marL="914400" rtl="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2pPr>
            <a:lvl3pPr indent="-381000" lvl="2" marL="1371600" rtl="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3pPr>
            <a:lvl4pPr indent="-381000" lvl="3" marL="1828800" rtl="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4pPr>
            <a:lvl5pPr indent="-381000" lvl="4" marL="2286000" rtl="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5pPr>
            <a:lvl6pPr indent="-381000" lvl="5" marL="2743200" rtl="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6pPr>
            <a:lvl7pPr indent="-381000" lvl="6" marL="3200400" rtl="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7pPr>
            <a:lvl8pPr indent="-381000" lvl="7" marL="3657600" rtl="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8pPr>
            <a:lvl9pPr indent="-381000" lvl="8" marL="4114800" rtl="0">
              <a:spcBef>
                <a:spcPts val="1000"/>
              </a:spcBef>
              <a:spcAft>
                <a:spcPts val="1000"/>
              </a:spcAft>
              <a:buSzPts val="2400"/>
              <a:buChar char="▻"/>
              <a:defRPr/>
            </a:lvl9pPr>
          </a:lstStyle>
          <a:p/>
        </p:txBody>
      </p:sp>
      <p:sp>
        <p:nvSpPr>
          <p:cNvPr id="125" name="Google Shape;125;p17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Google Shape;127;p18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128" name="Google Shape;128;p18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fmla="val 32425" name="adj"/>
              </a:avLst>
            </a:prstGeom>
            <a:solidFill>
              <a:srgbClr val="263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129" name="Google Shape;129;p18"/>
            <p:cNvGrpSpPr/>
            <p:nvPr/>
          </p:nvGrpSpPr>
          <p:grpSpPr>
            <a:xfrm flipH="1" rot="10800000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130" name="Google Shape;130;p18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31" name="Google Shape;131;p18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132" name="Google Shape;132;p18"/>
            <p:cNvGrpSpPr/>
            <p:nvPr/>
          </p:nvGrpSpPr>
          <p:grpSpPr>
            <a:xfrm flipH="1" rot="10800000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133" name="Google Shape;133;p1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34" name="Google Shape;134;p18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135" name="Google Shape;135;p18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36" name="Google Shape;136;p18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rgbClr val="D26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7" name="Google Shape;137;p18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38" name="Google Shape;138;p18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" name="Google Shape;139;p18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0" name="Google Shape;140;p18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41" name="Google Shape;141;p18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" name="Google Shape;142;p18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43" name="Google Shape;143;p18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44" name="Google Shape;144;p18"/>
          <p:cNvSpPr txBox="1"/>
          <p:nvPr>
            <p:ph idx="1" type="body"/>
          </p:nvPr>
        </p:nvSpPr>
        <p:spPr>
          <a:xfrm>
            <a:off x="814275" y="1537988"/>
            <a:ext cx="3378300" cy="2724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indent="-355600" lvl="1" marL="914400" rtl="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indent="-355600" lvl="2" marL="1371600" rtl="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indent="-355600" lvl="3" marL="1828800" rtl="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indent="-355600" lvl="4" marL="2286000" rtl="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indent="-355600" lvl="5" marL="2743200" rtl="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indent="-355600" lvl="6" marL="3200400" rtl="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indent="-355600" lvl="7" marL="3657600" rtl="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indent="-355600" lvl="8" marL="4114800" rtl="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/>
        </p:txBody>
      </p:sp>
      <p:sp>
        <p:nvSpPr>
          <p:cNvPr id="145" name="Google Shape;145;p18"/>
          <p:cNvSpPr txBox="1"/>
          <p:nvPr>
            <p:ph idx="2" type="body"/>
          </p:nvPr>
        </p:nvSpPr>
        <p:spPr>
          <a:xfrm>
            <a:off x="4396123" y="1537988"/>
            <a:ext cx="3378300" cy="2724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indent="-355600" lvl="1" marL="914400" rtl="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indent="-355600" lvl="2" marL="1371600" rtl="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indent="-355600" lvl="3" marL="1828800" rtl="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indent="-355600" lvl="4" marL="2286000" rtl="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indent="-355600" lvl="5" marL="2743200" rtl="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indent="-355600" lvl="6" marL="3200400" rtl="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indent="-355600" lvl="7" marL="3657600" rtl="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indent="-355600" lvl="8" marL="4114800" rtl="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/>
        </p:txBody>
      </p:sp>
      <p:sp>
        <p:nvSpPr>
          <p:cNvPr id="146" name="Google Shape;146;p18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" name="Google Shape;148;p19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149" name="Google Shape;149;p19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fmla="val 32425" name="adj"/>
              </a:avLst>
            </a:prstGeom>
            <a:solidFill>
              <a:srgbClr val="263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150" name="Google Shape;150;p19"/>
            <p:cNvGrpSpPr/>
            <p:nvPr/>
          </p:nvGrpSpPr>
          <p:grpSpPr>
            <a:xfrm flipH="1" rot="10800000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151" name="Google Shape;151;p19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52" name="Google Shape;152;p19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153" name="Google Shape;153;p19"/>
            <p:cNvGrpSpPr/>
            <p:nvPr/>
          </p:nvGrpSpPr>
          <p:grpSpPr>
            <a:xfrm flipH="1" rot="10800000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154" name="Google Shape;154;p19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55" name="Google Shape;155;p19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156" name="Google Shape;156;p19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57" name="Google Shape;157;p19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rgbClr val="D26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8" name="Google Shape;158;p19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59" name="Google Shape;159;p19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" name="Google Shape;160;p19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1" name="Google Shape;161;p19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62" name="Google Shape;162;p19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" name="Google Shape;163;p19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64" name="Google Shape;164;p19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65" name="Google Shape;165;p19"/>
          <p:cNvSpPr txBox="1"/>
          <p:nvPr>
            <p:ph idx="1" type="body"/>
          </p:nvPr>
        </p:nvSpPr>
        <p:spPr>
          <a:xfrm>
            <a:off x="870450" y="1545076"/>
            <a:ext cx="2247900" cy="2709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indent="-342900" lvl="1" marL="9144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2pPr>
            <a:lvl3pPr indent="-342900" lvl="2" marL="13716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3pPr>
            <a:lvl4pPr indent="-342900" lvl="3" marL="18288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4pPr>
            <a:lvl5pPr indent="-342900" lvl="4" marL="22860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5pPr>
            <a:lvl6pPr indent="-342900" lvl="5" marL="27432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6pPr>
            <a:lvl7pPr indent="-342900" lvl="6" marL="32004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7pPr>
            <a:lvl8pPr indent="-342900" lvl="7" marL="36576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8pPr>
            <a:lvl9pPr indent="-342900" lvl="8" marL="4114800" rtl="0">
              <a:spcBef>
                <a:spcPts val="1000"/>
              </a:spcBef>
              <a:spcAft>
                <a:spcPts val="1000"/>
              </a:spcAft>
              <a:buSzPts val="1800"/>
              <a:buChar char="▻"/>
              <a:defRPr sz="1800"/>
            </a:lvl9pPr>
          </a:lstStyle>
          <a:p/>
        </p:txBody>
      </p:sp>
      <p:sp>
        <p:nvSpPr>
          <p:cNvPr id="166" name="Google Shape;166;p19"/>
          <p:cNvSpPr txBox="1"/>
          <p:nvPr>
            <p:ph idx="2" type="body"/>
          </p:nvPr>
        </p:nvSpPr>
        <p:spPr>
          <a:xfrm>
            <a:off x="3233637" y="1545076"/>
            <a:ext cx="2247900" cy="2709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indent="-342900" lvl="1" marL="9144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2pPr>
            <a:lvl3pPr indent="-342900" lvl="2" marL="13716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3pPr>
            <a:lvl4pPr indent="-342900" lvl="3" marL="18288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4pPr>
            <a:lvl5pPr indent="-342900" lvl="4" marL="22860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5pPr>
            <a:lvl6pPr indent="-342900" lvl="5" marL="27432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6pPr>
            <a:lvl7pPr indent="-342900" lvl="6" marL="32004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7pPr>
            <a:lvl8pPr indent="-342900" lvl="7" marL="36576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8pPr>
            <a:lvl9pPr indent="-342900" lvl="8" marL="4114800" rtl="0">
              <a:spcBef>
                <a:spcPts val="1000"/>
              </a:spcBef>
              <a:spcAft>
                <a:spcPts val="1000"/>
              </a:spcAft>
              <a:buSzPts val="1800"/>
              <a:buChar char="▻"/>
              <a:defRPr sz="1800"/>
            </a:lvl9pPr>
          </a:lstStyle>
          <a:p/>
        </p:txBody>
      </p:sp>
      <p:sp>
        <p:nvSpPr>
          <p:cNvPr id="167" name="Google Shape;167;p19"/>
          <p:cNvSpPr txBox="1"/>
          <p:nvPr>
            <p:ph idx="3" type="body"/>
          </p:nvPr>
        </p:nvSpPr>
        <p:spPr>
          <a:xfrm>
            <a:off x="5540650" y="1545076"/>
            <a:ext cx="2247900" cy="2709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indent="-342900" lvl="1" marL="9144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2pPr>
            <a:lvl3pPr indent="-342900" lvl="2" marL="13716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3pPr>
            <a:lvl4pPr indent="-342900" lvl="3" marL="18288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4pPr>
            <a:lvl5pPr indent="-342900" lvl="4" marL="22860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5pPr>
            <a:lvl6pPr indent="-342900" lvl="5" marL="27432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6pPr>
            <a:lvl7pPr indent="-342900" lvl="6" marL="32004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7pPr>
            <a:lvl8pPr indent="-342900" lvl="7" marL="36576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8pPr>
            <a:lvl9pPr indent="-342900" lvl="8" marL="4114800" rtl="0">
              <a:spcBef>
                <a:spcPts val="1000"/>
              </a:spcBef>
              <a:spcAft>
                <a:spcPts val="1000"/>
              </a:spcAft>
              <a:buSzPts val="1800"/>
              <a:buChar char="▻"/>
              <a:defRPr sz="1800"/>
            </a:lvl9pPr>
          </a:lstStyle>
          <a:p/>
        </p:txBody>
      </p:sp>
      <p:sp>
        <p:nvSpPr>
          <p:cNvPr id="168" name="Google Shape;168;p19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0" name="Google Shape;170;p20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171" name="Google Shape;171;p20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fmla="val 32425" name="adj"/>
              </a:avLst>
            </a:prstGeom>
            <a:solidFill>
              <a:srgbClr val="263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172" name="Google Shape;172;p20"/>
            <p:cNvGrpSpPr/>
            <p:nvPr/>
          </p:nvGrpSpPr>
          <p:grpSpPr>
            <a:xfrm flipH="1" rot="10800000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173" name="Google Shape;173;p20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74" name="Google Shape;174;p20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175" name="Google Shape;175;p20"/>
            <p:cNvGrpSpPr/>
            <p:nvPr/>
          </p:nvGrpSpPr>
          <p:grpSpPr>
            <a:xfrm flipH="1" rot="10800000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176" name="Google Shape;176;p20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77" name="Google Shape;177;p20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178" name="Google Shape;178;p20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79" name="Google Shape;179;p2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rgbClr val="D26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80" name="Google Shape;180;p2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81" name="Google Shape;181;p2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2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3" name="Google Shape;183;p2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84" name="Google Shape;184;p2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" name="Google Shape;185;p2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86" name="Google Shape;186;p20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87" name="Google Shape;187;p20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" name="Google Shape;189;p21"/>
          <p:cNvGrpSpPr/>
          <p:nvPr/>
        </p:nvGrpSpPr>
        <p:grpSpPr>
          <a:xfrm>
            <a:off x="2466138" y="4472723"/>
            <a:ext cx="6686825" cy="670795"/>
            <a:chOff x="5589288" y="4472723"/>
            <a:chExt cx="6686825" cy="670795"/>
          </a:xfrm>
        </p:grpSpPr>
        <p:sp>
          <p:nvSpPr>
            <p:cNvPr id="190" name="Google Shape;190;p21"/>
            <p:cNvSpPr/>
            <p:nvPr/>
          </p:nvSpPr>
          <p:spPr>
            <a:xfrm rot="10800000">
              <a:off x="5589288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rgbClr val="D26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91" name="Google Shape;191;p21"/>
            <p:cNvGrpSpPr/>
            <p:nvPr/>
          </p:nvGrpSpPr>
          <p:grpSpPr>
            <a:xfrm flipH="1">
              <a:off x="5748896" y="4472723"/>
              <a:ext cx="6527217" cy="670795"/>
              <a:chOff x="-10101302" y="330075"/>
              <a:chExt cx="16532971" cy="1699506"/>
            </a:xfrm>
          </p:grpSpPr>
          <p:sp>
            <p:nvSpPr>
              <p:cNvPr id="192" name="Google Shape;192;p21"/>
              <p:cNvSpPr/>
              <p:nvPr/>
            </p:nvSpPr>
            <p:spPr>
              <a:xfrm>
                <a:off x="-10101302" y="330081"/>
                <a:ext cx="148464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21"/>
              <p:cNvSpPr/>
              <p:nvPr/>
            </p:nvSpPr>
            <p:spPr>
              <a:xfrm>
                <a:off x="4732169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21"/>
            <p:cNvGrpSpPr/>
            <p:nvPr/>
          </p:nvGrpSpPr>
          <p:grpSpPr>
            <a:xfrm flipH="1">
              <a:off x="5592255" y="4646738"/>
              <a:ext cx="6682918" cy="304563"/>
              <a:chOff x="-30922586" y="330075"/>
              <a:chExt cx="37293070" cy="1699569"/>
            </a:xfrm>
          </p:grpSpPr>
          <p:sp>
            <p:nvSpPr>
              <p:cNvPr id="195" name="Google Shape;195;p21"/>
              <p:cNvSpPr/>
              <p:nvPr/>
            </p:nvSpPr>
            <p:spPr>
              <a:xfrm>
                <a:off x="-30922586" y="330144"/>
                <a:ext cx="355881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21"/>
              <p:cNvSpPr/>
              <p:nvPr/>
            </p:nvSpPr>
            <p:spPr>
              <a:xfrm>
                <a:off x="4670984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97" name="Google Shape;197;p21"/>
          <p:cNvSpPr txBox="1"/>
          <p:nvPr>
            <p:ph idx="1" type="body"/>
          </p:nvPr>
        </p:nvSpPr>
        <p:spPr>
          <a:xfrm>
            <a:off x="2682800" y="4636500"/>
            <a:ext cx="60042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1pPr>
          </a:lstStyle>
          <a:p/>
        </p:txBody>
      </p:sp>
      <p:sp>
        <p:nvSpPr>
          <p:cNvPr id="198" name="Google Shape;198;p21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grpSp>
        <p:nvGrpSpPr>
          <p:cNvPr id="199" name="Google Shape;199;p21"/>
          <p:cNvGrpSpPr/>
          <p:nvPr/>
        </p:nvGrpSpPr>
        <p:grpSpPr>
          <a:xfrm rot="10800000">
            <a:off x="-8" y="-2"/>
            <a:ext cx="2202830" cy="670795"/>
            <a:chOff x="5575242" y="4472723"/>
            <a:chExt cx="2202830" cy="670795"/>
          </a:xfrm>
        </p:grpSpPr>
        <p:sp>
          <p:nvSpPr>
            <p:cNvPr id="200" name="Google Shape;200;p21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rgbClr val="263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01" name="Google Shape;201;p21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202" name="Google Shape;202;p21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" name="Google Shape;203;p21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4" name="Google Shape;204;p21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205" name="Google Shape;205;p21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21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2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grpSp>
        <p:nvGrpSpPr>
          <p:cNvPr id="209" name="Google Shape;209;p22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210" name="Google Shape;210;p22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rgbClr val="D26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11" name="Google Shape;211;p22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212" name="Google Shape;212;p22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22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22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215" name="Google Shape;215;p22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22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17" name="Google Shape;217;p22"/>
          <p:cNvGrpSpPr/>
          <p:nvPr/>
        </p:nvGrpSpPr>
        <p:grpSpPr>
          <a:xfrm rot="10800000">
            <a:off x="-8" y="-2"/>
            <a:ext cx="2202830" cy="670795"/>
            <a:chOff x="5575242" y="4472723"/>
            <a:chExt cx="2202830" cy="670795"/>
          </a:xfrm>
        </p:grpSpPr>
        <p:sp>
          <p:nvSpPr>
            <p:cNvPr id="218" name="Google Shape;218;p22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rgbClr val="263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19" name="Google Shape;219;p22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220" name="Google Shape;220;p22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22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2" name="Google Shape;222;p22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223" name="Google Shape;223;p22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" name="Google Shape;224;p22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0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b="1" sz="20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b="1" sz="20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b="1" sz="20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b="1" sz="20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b="1" sz="20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b="1" sz="20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b="1" sz="20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b="1" sz="20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b="1" sz="20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▰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-381000" lvl="1" marL="914400" rtl="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-381000" lvl="2" marL="1371600" rtl="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-381000" lvl="3" marL="1828800" rtl="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-381000" lvl="4" marL="2286000" rtl="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-381000" lvl="5" marL="2743200" rtl="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-381000" lvl="6" marL="3200400" rtl="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-381000" lvl="7" marL="3657600" rtl="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-381000" lvl="8" marL="4114800" rtl="0"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b="1" sz="12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 algn="r">
              <a:buNone/>
              <a:defRPr b="1" sz="12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 algn="r">
              <a:buNone/>
              <a:defRPr b="1" sz="12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 algn="r">
              <a:buNone/>
              <a:defRPr b="1" sz="12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 algn="r">
              <a:buNone/>
              <a:defRPr b="1" sz="12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 algn="r">
              <a:buNone/>
              <a:defRPr b="1" sz="12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 algn="r">
              <a:buNone/>
              <a:defRPr b="1" sz="12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 algn="r">
              <a:buNone/>
              <a:defRPr b="1" sz="12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 algn="r">
              <a:buNone/>
              <a:defRPr b="1" sz="12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://drive.google.com/file/d/1q07NYohBSeAMPfE381gzIRBChtdvA18D/view" TargetMode="External"/><Relationship Id="rId4" Type="http://schemas.openxmlformats.org/officeDocument/2006/relationships/image" Target="../media/image2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://drive.google.com/file/d/1BW5-XGukbvFTtEdo-zr3NZF9K8rKZ3U7/view" TargetMode="External"/><Relationship Id="rId4" Type="http://schemas.openxmlformats.org/officeDocument/2006/relationships/image" Target="../media/image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3"/>
          <p:cNvSpPr txBox="1"/>
          <p:nvPr>
            <p:ph type="ctrTitle"/>
          </p:nvPr>
        </p:nvSpPr>
        <p:spPr>
          <a:xfrm>
            <a:off x="685800" y="1090750"/>
            <a:ext cx="5728200" cy="296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CHUNGHWA TELECOM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600"/>
              <a:t>PROGRAMMING DESIGN AND APPLICATIONS</a:t>
            </a:r>
            <a:endParaRPr sz="3600"/>
          </a:p>
        </p:txBody>
      </p:sp>
      <p:sp>
        <p:nvSpPr>
          <p:cNvPr id="230" name="Google Shape;230;p23"/>
          <p:cNvSpPr txBox="1"/>
          <p:nvPr/>
        </p:nvSpPr>
        <p:spPr>
          <a:xfrm>
            <a:off x="230675" y="4118650"/>
            <a:ext cx="3039900" cy="73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FF98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Jérôme DAULION - X1070076</a:t>
            </a:r>
            <a:endParaRPr b="1">
              <a:solidFill>
                <a:srgbClr val="FF98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FF98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Elisa GRESSIER-MONARD -  X1070077</a:t>
            </a:r>
            <a:endParaRPr b="1">
              <a:solidFill>
                <a:srgbClr val="FF98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FF98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Romain MOINEAU - X1070079</a:t>
            </a:r>
            <a:endParaRPr b="1">
              <a:solidFill>
                <a:srgbClr val="FF98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FF98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Karel KEDEMOS - X1070078</a:t>
            </a:r>
            <a:endParaRPr b="1">
              <a:solidFill>
                <a:srgbClr val="FF98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31" name="Google Shape;231;p23"/>
          <p:cNvSpPr txBox="1"/>
          <p:nvPr/>
        </p:nvSpPr>
        <p:spPr>
          <a:xfrm>
            <a:off x="6685275" y="4219500"/>
            <a:ext cx="2458800" cy="2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Wednesday 12th  June</a:t>
            </a:r>
            <a:endParaRPr b="1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232" name="Google Shape;23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75500" y="2521325"/>
            <a:ext cx="1424425" cy="142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32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grpSp>
        <p:nvGrpSpPr>
          <p:cNvPr id="592" name="Google Shape;592;p32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593" name="Google Shape;593;p32"/>
            <p:cNvSpPr/>
            <p:nvPr/>
          </p:nvSpPr>
          <p:spPr>
            <a:xfrm>
              <a:off x="623125" y="313625"/>
              <a:ext cx="375100" cy="462750"/>
            </a:xfrm>
            <a:custGeom>
              <a:rect b="b" l="l" r="r" t="t"/>
              <a:pathLst>
                <a:path extrusionOk="0" fill="none" h="18510" w="15004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32"/>
            <p:cNvSpPr/>
            <p:nvPr/>
          </p:nvSpPr>
          <p:spPr>
            <a:xfrm>
              <a:off x="590250" y="2697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32"/>
            <p:cNvSpPr/>
            <p:nvPr/>
          </p:nvSpPr>
          <p:spPr>
            <a:xfrm>
              <a:off x="796650" y="274025"/>
              <a:ext cx="45100" cy="45100"/>
            </a:xfrm>
            <a:custGeom>
              <a:rect b="b" l="l" r="r" t="t"/>
              <a:pathLst>
                <a:path extrusionOk="0" fill="none" h="1804" w="1804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32"/>
            <p:cNvSpPr/>
            <p:nvPr/>
          </p:nvSpPr>
          <p:spPr>
            <a:xfrm>
              <a:off x="713850" y="274025"/>
              <a:ext cx="45075" cy="45100"/>
            </a:xfrm>
            <a:custGeom>
              <a:rect b="b" l="l" r="r" t="t"/>
              <a:pathLst>
                <a:path extrusionOk="0" fill="none" h="1804" w="1803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32"/>
            <p:cNvSpPr/>
            <p:nvPr/>
          </p:nvSpPr>
          <p:spPr>
            <a:xfrm>
              <a:off x="631050" y="274025"/>
              <a:ext cx="45075" cy="45100"/>
            </a:xfrm>
            <a:custGeom>
              <a:rect b="b" l="l" r="r" t="t"/>
              <a:pathLst>
                <a:path extrusionOk="0" fill="none" h="1804" w="1803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32"/>
            <p:cNvSpPr/>
            <p:nvPr/>
          </p:nvSpPr>
          <p:spPr>
            <a:xfrm>
              <a:off x="649925" y="590050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32"/>
            <p:cNvSpPr/>
            <p:nvPr/>
          </p:nvSpPr>
          <p:spPr>
            <a:xfrm>
              <a:off x="649925" y="5346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32"/>
            <p:cNvSpPr/>
            <p:nvPr/>
          </p:nvSpPr>
          <p:spPr>
            <a:xfrm>
              <a:off x="649925" y="4798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32"/>
            <p:cNvSpPr/>
            <p:nvPr/>
          </p:nvSpPr>
          <p:spPr>
            <a:xfrm>
              <a:off x="649925" y="4244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32"/>
            <p:cNvSpPr/>
            <p:nvPr/>
          </p:nvSpPr>
          <p:spPr>
            <a:xfrm>
              <a:off x="879475" y="274025"/>
              <a:ext cx="45075" cy="45100"/>
            </a:xfrm>
            <a:custGeom>
              <a:rect b="b" l="l" r="r" t="t"/>
              <a:pathLst>
                <a:path extrusionOk="0" fill="none" h="1804" w="1803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32"/>
            <p:cNvSpPr/>
            <p:nvPr/>
          </p:nvSpPr>
          <p:spPr>
            <a:xfrm>
              <a:off x="654800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32"/>
            <p:cNvSpPr/>
            <p:nvPr/>
          </p:nvSpPr>
          <p:spPr>
            <a:xfrm>
              <a:off x="737600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32"/>
            <p:cNvSpPr/>
            <p:nvPr/>
          </p:nvSpPr>
          <p:spPr>
            <a:xfrm>
              <a:off x="820400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32"/>
            <p:cNvSpPr/>
            <p:nvPr/>
          </p:nvSpPr>
          <p:spPr>
            <a:xfrm>
              <a:off x="903225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7" name="Google Shape;607;p32"/>
          <p:cNvSpPr txBox="1"/>
          <p:nvPr/>
        </p:nvSpPr>
        <p:spPr>
          <a:xfrm>
            <a:off x="583500" y="1673550"/>
            <a:ext cx="7977000" cy="27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98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4800">
                <a:solidFill>
                  <a:srgbClr val="FF98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III. </a:t>
            </a:r>
            <a:r>
              <a:rPr b="1" lang="fr" sz="4800">
                <a:solidFill>
                  <a:srgbClr val="FF98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HAND DRAWN SKETCH</a:t>
            </a:r>
            <a:endParaRPr b="1" sz="4800">
              <a:solidFill>
                <a:srgbClr val="FF98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2" name="Google Shape;612;p33"/>
          <p:cNvPicPr preferRelativeResize="0"/>
          <p:nvPr/>
        </p:nvPicPr>
        <p:blipFill rotWithShape="1">
          <a:blip r:embed="rId3">
            <a:alphaModFix/>
          </a:blip>
          <a:srcRect b="7651" l="0" r="5660" t="4598"/>
          <a:stretch/>
        </p:blipFill>
        <p:spPr>
          <a:xfrm rot="-5400000">
            <a:off x="1809001" y="-167877"/>
            <a:ext cx="4870001" cy="54792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7" name="Google Shape;617;p34"/>
          <p:cNvPicPr preferRelativeResize="0"/>
          <p:nvPr/>
        </p:nvPicPr>
        <p:blipFill rotWithShape="1">
          <a:blip r:embed="rId3">
            <a:alphaModFix/>
          </a:blip>
          <a:srcRect b="0" l="2589" r="1872" t="0"/>
          <a:stretch/>
        </p:blipFill>
        <p:spPr>
          <a:xfrm rot="-5400000">
            <a:off x="2008602" y="-235800"/>
            <a:ext cx="4990723" cy="55715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2" name="Google Shape;622;p35"/>
          <p:cNvPicPr preferRelativeResize="0"/>
          <p:nvPr/>
        </p:nvPicPr>
        <p:blipFill rotWithShape="1">
          <a:blip r:embed="rId3">
            <a:alphaModFix/>
          </a:blip>
          <a:srcRect b="0" l="1989" r="4148" t="0"/>
          <a:stretch/>
        </p:blipFill>
        <p:spPr>
          <a:xfrm rot="-5400000">
            <a:off x="1620487" y="-319414"/>
            <a:ext cx="4917677" cy="55647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23" name="Google Shape;623;p35"/>
          <p:cNvCxnSpPr/>
          <p:nvPr/>
        </p:nvCxnSpPr>
        <p:spPr>
          <a:xfrm flipH="1" rot="10800000">
            <a:off x="2616100" y="388050"/>
            <a:ext cx="354600" cy="129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8" name="Google Shape;62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2078062" y="-278686"/>
            <a:ext cx="5024727" cy="5664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3" name="Google Shape;633;p37"/>
          <p:cNvPicPr preferRelativeResize="0"/>
          <p:nvPr/>
        </p:nvPicPr>
        <p:blipFill rotWithShape="1">
          <a:blip r:embed="rId3">
            <a:alphaModFix/>
          </a:blip>
          <a:srcRect b="0" l="3855" r="0" t="0"/>
          <a:stretch/>
        </p:blipFill>
        <p:spPr>
          <a:xfrm rot="-5400000">
            <a:off x="1821227" y="-391675"/>
            <a:ext cx="5048298" cy="58973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38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grpSp>
        <p:nvGrpSpPr>
          <p:cNvPr id="639" name="Google Shape;639;p38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640" name="Google Shape;640;p38"/>
            <p:cNvSpPr/>
            <p:nvPr/>
          </p:nvSpPr>
          <p:spPr>
            <a:xfrm>
              <a:off x="623125" y="313625"/>
              <a:ext cx="375100" cy="462750"/>
            </a:xfrm>
            <a:custGeom>
              <a:rect b="b" l="l" r="r" t="t"/>
              <a:pathLst>
                <a:path extrusionOk="0" fill="none" h="18510" w="15004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38"/>
            <p:cNvSpPr/>
            <p:nvPr/>
          </p:nvSpPr>
          <p:spPr>
            <a:xfrm>
              <a:off x="590250" y="2697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38"/>
            <p:cNvSpPr/>
            <p:nvPr/>
          </p:nvSpPr>
          <p:spPr>
            <a:xfrm>
              <a:off x="796650" y="274025"/>
              <a:ext cx="45100" cy="45100"/>
            </a:xfrm>
            <a:custGeom>
              <a:rect b="b" l="l" r="r" t="t"/>
              <a:pathLst>
                <a:path extrusionOk="0" fill="none" h="1804" w="1804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38"/>
            <p:cNvSpPr/>
            <p:nvPr/>
          </p:nvSpPr>
          <p:spPr>
            <a:xfrm>
              <a:off x="713850" y="274025"/>
              <a:ext cx="45075" cy="45100"/>
            </a:xfrm>
            <a:custGeom>
              <a:rect b="b" l="l" r="r" t="t"/>
              <a:pathLst>
                <a:path extrusionOk="0" fill="none" h="1804" w="1803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38"/>
            <p:cNvSpPr/>
            <p:nvPr/>
          </p:nvSpPr>
          <p:spPr>
            <a:xfrm>
              <a:off x="631050" y="274025"/>
              <a:ext cx="45075" cy="45100"/>
            </a:xfrm>
            <a:custGeom>
              <a:rect b="b" l="l" r="r" t="t"/>
              <a:pathLst>
                <a:path extrusionOk="0" fill="none" h="1804" w="1803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38"/>
            <p:cNvSpPr/>
            <p:nvPr/>
          </p:nvSpPr>
          <p:spPr>
            <a:xfrm>
              <a:off x="649925" y="590050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38"/>
            <p:cNvSpPr/>
            <p:nvPr/>
          </p:nvSpPr>
          <p:spPr>
            <a:xfrm>
              <a:off x="649925" y="5346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38"/>
            <p:cNvSpPr/>
            <p:nvPr/>
          </p:nvSpPr>
          <p:spPr>
            <a:xfrm>
              <a:off x="649925" y="4798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38"/>
            <p:cNvSpPr/>
            <p:nvPr/>
          </p:nvSpPr>
          <p:spPr>
            <a:xfrm>
              <a:off x="649925" y="4244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38"/>
            <p:cNvSpPr/>
            <p:nvPr/>
          </p:nvSpPr>
          <p:spPr>
            <a:xfrm>
              <a:off x="879475" y="274025"/>
              <a:ext cx="45075" cy="45100"/>
            </a:xfrm>
            <a:custGeom>
              <a:rect b="b" l="l" r="r" t="t"/>
              <a:pathLst>
                <a:path extrusionOk="0" fill="none" h="1804" w="1803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38"/>
            <p:cNvSpPr/>
            <p:nvPr/>
          </p:nvSpPr>
          <p:spPr>
            <a:xfrm>
              <a:off x="654800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38"/>
            <p:cNvSpPr/>
            <p:nvPr/>
          </p:nvSpPr>
          <p:spPr>
            <a:xfrm>
              <a:off x="737600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38"/>
            <p:cNvSpPr/>
            <p:nvPr/>
          </p:nvSpPr>
          <p:spPr>
            <a:xfrm>
              <a:off x="820400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38"/>
            <p:cNvSpPr/>
            <p:nvPr/>
          </p:nvSpPr>
          <p:spPr>
            <a:xfrm>
              <a:off x="903225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54" name="Google Shape;654;p38"/>
          <p:cNvSpPr txBox="1"/>
          <p:nvPr/>
        </p:nvSpPr>
        <p:spPr>
          <a:xfrm>
            <a:off x="583500" y="1673550"/>
            <a:ext cx="7977000" cy="27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98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4800">
                <a:solidFill>
                  <a:srgbClr val="FF98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IV. BUILD CODE</a:t>
            </a:r>
            <a:endParaRPr b="1" sz="4800">
              <a:solidFill>
                <a:srgbClr val="FF98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39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BUILD CODE</a:t>
            </a:r>
            <a:endParaRPr/>
          </a:p>
        </p:txBody>
      </p:sp>
      <p:sp>
        <p:nvSpPr>
          <p:cNvPr id="660" name="Google Shape;660;p39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grpSp>
        <p:nvGrpSpPr>
          <p:cNvPr id="661" name="Google Shape;661;p39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662" name="Google Shape;662;p39"/>
            <p:cNvSpPr/>
            <p:nvPr/>
          </p:nvSpPr>
          <p:spPr>
            <a:xfrm>
              <a:off x="623125" y="313625"/>
              <a:ext cx="375100" cy="462750"/>
            </a:xfrm>
            <a:custGeom>
              <a:rect b="b" l="l" r="r" t="t"/>
              <a:pathLst>
                <a:path extrusionOk="0" fill="none" h="18510" w="15004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39"/>
            <p:cNvSpPr/>
            <p:nvPr/>
          </p:nvSpPr>
          <p:spPr>
            <a:xfrm>
              <a:off x="590250" y="2697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39"/>
            <p:cNvSpPr/>
            <p:nvPr/>
          </p:nvSpPr>
          <p:spPr>
            <a:xfrm>
              <a:off x="796650" y="274025"/>
              <a:ext cx="45100" cy="45100"/>
            </a:xfrm>
            <a:custGeom>
              <a:rect b="b" l="l" r="r" t="t"/>
              <a:pathLst>
                <a:path extrusionOk="0" fill="none" h="1804" w="1804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39"/>
            <p:cNvSpPr/>
            <p:nvPr/>
          </p:nvSpPr>
          <p:spPr>
            <a:xfrm>
              <a:off x="713850" y="274025"/>
              <a:ext cx="45075" cy="45100"/>
            </a:xfrm>
            <a:custGeom>
              <a:rect b="b" l="l" r="r" t="t"/>
              <a:pathLst>
                <a:path extrusionOk="0" fill="none" h="1804" w="1803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39"/>
            <p:cNvSpPr/>
            <p:nvPr/>
          </p:nvSpPr>
          <p:spPr>
            <a:xfrm>
              <a:off x="631050" y="274025"/>
              <a:ext cx="45075" cy="45100"/>
            </a:xfrm>
            <a:custGeom>
              <a:rect b="b" l="l" r="r" t="t"/>
              <a:pathLst>
                <a:path extrusionOk="0" fill="none" h="1804" w="1803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39"/>
            <p:cNvSpPr/>
            <p:nvPr/>
          </p:nvSpPr>
          <p:spPr>
            <a:xfrm>
              <a:off x="649925" y="590050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39"/>
            <p:cNvSpPr/>
            <p:nvPr/>
          </p:nvSpPr>
          <p:spPr>
            <a:xfrm>
              <a:off x="649925" y="5346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39"/>
            <p:cNvSpPr/>
            <p:nvPr/>
          </p:nvSpPr>
          <p:spPr>
            <a:xfrm>
              <a:off x="649925" y="4798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39"/>
            <p:cNvSpPr/>
            <p:nvPr/>
          </p:nvSpPr>
          <p:spPr>
            <a:xfrm>
              <a:off x="649925" y="4244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39"/>
            <p:cNvSpPr/>
            <p:nvPr/>
          </p:nvSpPr>
          <p:spPr>
            <a:xfrm>
              <a:off x="879475" y="274025"/>
              <a:ext cx="45075" cy="45100"/>
            </a:xfrm>
            <a:custGeom>
              <a:rect b="b" l="l" r="r" t="t"/>
              <a:pathLst>
                <a:path extrusionOk="0" fill="none" h="1804" w="1803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39"/>
            <p:cNvSpPr/>
            <p:nvPr/>
          </p:nvSpPr>
          <p:spPr>
            <a:xfrm>
              <a:off x="654800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39"/>
            <p:cNvSpPr/>
            <p:nvPr/>
          </p:nvSpPr>
          <p:spPr>
            <a:xfrm>
              <a:off x="737600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39"/>
            <p:cNvSpPr/>
            <p:nvPr/>
          </p:nvSpPr>
          <p:spPr>
            <a:xfrm>
              <a:off x="820400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39"/>
            <p:cNvSpPr/>
            <p:nvPr/>
          </p:nvSpPr>
          <p:spPr>
            <a:xfrm>
              <a:off x="903225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676" name="Google Shape;676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4351377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7" name="Google Shape;677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51375" y="0"/>
            <a:ext cx="363369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2" name="Google Shape;682;p40"/>
          <p:cNvPicPr preferRelativeResize="0"/>
          <p:nvPr/>
        </p:nvPicPr>
        <p:blipFill rotWithShape="1">
          <a:blip r:embed="rId3">
            <a:alphaModFix/>
          </a:blip>
          <a:srcRect b="42389" l="0" r="0" t="0"/>
          <a:stretch/>
        </p:blipFill>
        <p:spPr>
          <a:xfrm>
            <a:off x="2221600" y="1434150"/>
            <a:ext cx="4047674" cy="3518575"/>
          </a:xfrm>
          <a:prstGeom prst="rect">
            <a:avLst/>
          </a:prstGeom>
          <a:noFill/>
          <a:ln>
            <a:noFill/>
          </a:ln>
        </p:spPr>
      </p:pic>
      <p:sp>
        <p:nvSpPr>
          <p:cNvPr id="683" name="Google Shape;683;p40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Menu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7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41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grpSp>
        <p:nvGrpSpPr>
          <p:cNvPr id="689" name="Google Shape;689;p41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690" name="Google Shape;690;p41"/>
            <p:cNvSpPr/>
            <p:nvPr/>
          </p:nvSpPr>
          <p:spPr>
            <a:xfrm>
              <a:off x="623125" y="313625"/>
              <a:ext cx="375100" cy="462750"/>
            </a:xfrm>
            <a:custGeom>
              <a:rect b="b" l="l" r="r" t="t"/>
              <a:pathLst>
                <a:path extrusionOk="0" fill="none" h="18510" w="15004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41"/>
            <p:cNvSpPr/>
            <p:nvPr/>
          </p:nvSpPr>
          <p:spPr>
            <a:xfrm>
              <a:off x="590250" y="2697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41"/>
            <p:cNvSpPr/>
            <p:nvPr/>
          </p:nvSpPr>
          <p:spPr>
            <a:xfrm>
              <a:off x="796650" y="274025"/>
              <a:ext cx="45100" cy="45100"/>
            </a:xfrm>
            <a:custGeom>
              <a:rect b="b" l="l" r="r" t="t"/>
              <a:pathLst>
                <a:path extrusionOk="0" fill="none" h="1804" w="1804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41"/>
            <p:cNvSpPr/>
            <p:nvPr/>
          </p:nvSpPr>
          <p:spPr>
            <a:xfrm>
              <a:off x="713850" y="274025"/>
              <a:ext cx="45075" cy="45100"/>
            </a:xfrm>
            <a:custGeom>
              <a:rect b="b" l="l" r="r" t="t"/>
              <a:pathLst>
                <a:path extrusionOk="0" fill="none" h="1804" w="1803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41"/>
            <p:cNvSpPr/>
            <p:nvPr/>
          </p:nvSpPr>
          <p:spPr>
            <a:xfrm>
              <a:off x="631050" y="274025"/>
              <a:ext cx="45075" cy="45100"/>
            </a:xfrm>
            <a:custGeom>
              <a:rect b="b" l="l" r="r" t="t"/>
              <a:pathLst>
                <a:path extrusionOk="0" fill="none" h="1804" w="1803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41"/>
            <p:cNvSpPr/>
            <p:nvPr/>
          </p:nvSpPr>
          <p:spPr>
            <a:xfrm>
              <a:off x="649925" y="590050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41"/>
            <p:cNvSpPr/>
            <p:nvPr/>
          </p:nvSpPr>
          <p:spPr>
            <a:xfrm>
              <a:off x="649925" y="5346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41"/>
            <p:cNvSpPr/>
            <p:nvPr/>
          </p:nvSpPr>
          <p:spPr>
            <a:xfrm>
              <a:off x="649925" y="4798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41"/>
            <p:cNvSpPr/>
            <p:nvPr/>
          </p:nvSpPr>
          <p:spPr>
            <a:xfrm>
              <a:off x="649925" y="4244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41"/>
            <p:cNvSpPr/>
            <p:nvPr/>
          </p:nvSpPr>
          <p:spPr>
            <a:xfrm>
              <a:off x="879475" y="274025"/>
              <a:ext cx="45075" cy="45100"/>
            </a:xfrm>
            <a:custGeom>
              <a:rect b="b" l="l" r="r" t="t"/>
              <a:pathLst>
                <a:path extrusionOk="0" fill="none" h="1804" w="1803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41"/>
            <p:cNvSpPr/>
            <p:nvPr/>
          </p:nvSpPr>
          <p:spPr>
            <a:xfrm>
              <a:off x="654800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41"/>
            <p:cNvSpPr/>
            <p:nvPr/>
          </p:nvSpPr>
          <p:spPr>
            <a:xfrm>
              <a:off x="737600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41"/>
            <p:cNvSpPr/>
            <p:nvPr/>
          </p:nvSpPr>
          <p:spPr>
            <a:xfrm>
              <a:off x="820400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41"/>
            <p:cNvSpPr/>
            <p:nvPr/>
          </p:nvSpPr>
          <p:spPr>
            <a:xfrm>
              <a:off x="903225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04" name="Google Shape;704;p41"/>
          <p:cNvSpPr txBox="1"/>
          <p:nvPr/>
        </p:nvSpPr>
        <p:spPr>
          <a:xfrm>
            <a:off x="583500" y="1673550"/>
            <a:ext cx="7977000" cy="27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98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4800">
                <a:solidFill>
                  <a:srgbClr val="FF98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V. PROTOTYPE</a:t>
            </a:r>
            <a:endParaRPr b="1" sz="4800">
              <a:solidFill>
                <a:srgbClr val="FF98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4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CONTENTS</a:t>
            </a:r>
            <a:endParaRPr/>
          </a:p>
        </p:txBody>
      </p:sp>
      <p:sp>
        <p:nvSpPr>
          <p:cNvPr id="238" name="Google Shape;238;p24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grpSp>
        <p:nvGrpSpPr>
          <p:cNvPr id="239" name="Google Shape;239;p24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240" name="Google Shape;240;p24"/>
            <p:cNvSpPr/>
            <p:nvPr/>
          </p:nvSpPr>
          <p:spPr>
            <a:xfrm>
              <a:off x="623125" y="313625"/>
              <a:ext cx="375100" cy="462750"/>
            </a:xfrm>
            <a:custGeom>
              <a:rect b="b" l="l" r="r" t="t"/>
              <a:pathLst>
                <a:path extrusionOk="0" fill="none" h="18510" w="15004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24"/>
            <p:cNvSpPr/>
            <p:nvPr/>
          </p:nvSpPr>
          <p:spPr>
            <a:xfrm>
              <a:off x="590250" y="2697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24"/>
            <p:cNvSpPr/>
            <p:nvPr/>
          </p:nvSpPr>
          <p:spPr>
            <a:xfrm>
              <a:off x="796650" y="274025"/>
              <a:ext cx="45100" cy="45100"/>
            </a:xfrm>
            <a:custGeom>
              <a:rect b="b" l="l" r="r" t="t"/>
              <a:pathLst>
                <a:path extrusionOk="0" fill="none" h="1804" w="1804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24"/>
            <p:cNvSpPr/>
            <p:nvPr/>
          </p:nvSpPr>
          <p:spPr>
            <a:xfrm>
              <a:off x="713850" y="274025"/>
              <a:ext cx="45075" cy="45100"/>
            </a:xfrm>
            <a:custGeom>
              <a:rect b="b" l="l" r="r" t="t"/>
              <a:pathLst>
                <a:path extrusionOk="0" fill="none" h="1804" w="1803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24"/>
            <p:cNvSpPr/>
            <p:nvPr/>
          </p:nvSpPr>
          <p:spPr>
            <a:xfrm>
              <a:off x="631050" y="274025"/>
              <a:ext cx="45075" cy="45100"/>
            </a:xfrm>
            <a:custGeom>
              <a:rect b="b" l="l" r="r" t="t"/>
              <a:pathLst>
                <a:path extrusionOk="0" fill="none" h="1804" w="1803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24"/>
            <p:cNvSpPr/>
            <p:nvPr/>
          </p:nvSpPr>
          <p:spPr>
            <a:xfrm>
              <a:off x="649925" y="590050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24"/>
            <p:cNvSpPr/>
            <p:nvPr/>
          </p:nvSpPr>
          <p:spPr>
            <a:xfrm>
              <a:off x="649925" y="5346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24"/>
            <p:cNvSpPr/>
            <p:nvPr/>
          </p:nvSpPr>
          <p:spPr>
            <a:xfrm>
              <a:off x="649925" y="4798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24"/>
            <p:cNvSpPr/>
            <p:nvPr/>
          </p:nvSpPr>
          <p:spPr>
            <a:xfrm>
              <a:off x="649925" y="4244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24"/>
            <p:cNvSpPr/>
            <p:nvPr/>
          </p:nvSpPr>
          <p:spPr>
            <a:xfrm>
              <a:off x="879475" y="274025"/>
              <a:ext cx="45075" cy="45100"/>
            </a:xfrm>
            <a:custGeom>
              <a:rect b="b" l="l" r="r" t="t"/>
              <a:pathLst>
                <a:path extrusionOk="0" fill="none" h="1804" w="1803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24"/>
            <p:cNvSpPr/>
            <p:nvPr/>
          </p:nvSpPr>
          <p:spPr>
            <a:xfrm>
              <a:off x="654800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24"/>
            <p:cNvSpPr/>
            <p:nvPr/>
          </p:nvSpPr>
          <p:spPr>
            <a:xfrm>
              <a:off x="737600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24"/>
            <p:cNvSpPr/>
            <p:nvPr/>
          </p:nvSpPr>
          <p:spPr>
            <a:xfrm>
              <a:off x="820400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24"/>
            <p:cNvSpPr/>
            <p:nvPr/>
          </p:nvSpPr>
          <p:spPr>
            <a:xfrm>
              <a:off x="903225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4" name="Google Shape;254;p24"/>
          <p:cNvSpPr txBox="1"/>
          <p:nvPr/>
        </p:nvSpPr>
        <p:spPr>
          <a:xfrm>
            <a:off x="691575" y="1706825"/>
            <a:ext cx="5503800" cy="27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9800"/>
              </a:buClr>
              <a:buSzPts val="1800"/>
              <a:buFont typeface="Roboto Condensed"/>
              <a:buAutoNum type="romanUcPeriod"/>
            </a:pPr>
            <a:r>
              <a:rPr b="1" lang="fr" sz="1800">
                <a:solidFill>
                  <a:srgbClr val="FF98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IDEATION REMIND</a:t>
            </a:r>
            <a:endParaRPr b="1" sz="1800">
              <a:solidFill>
                <a:srgbClr val="FF98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9800"/>
              </a:buClr>
              <a:buSzPts val="1800"/>
              <a:buFont typeface="Roboto Condensed"/>
              <a:buAutoNum type="romanUcPeriod"/>
            </a:pPr>
            <a:r>
              <a:rPr b="1" lang="fr" sz="1800">
                <a:solidFill>
                  <a:srgbClr val="FF98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USES CASES AND SEQUENCE DIAGRAMS</a:t>
            </a:r>
            <a:endParaRPr b="1" sz="1800">
              <a:solidFill>
                <a:srgbClr val="FF98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9800"/>
              </a:buClr>
              <a:buSzPts val="1800"/>
              <a:buFont typeface="Roboto Condensed"/>
              <a:buAutoNum type="romanUcPeriod"/>
            </a:pPr>
            <a:r>
              <a:rPr b="1" lang="fr" sz="1800">
                <a:solidFill>
                  <a:srgbClr val="FF98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HAND DRAWN SKETCH</a:t>
            </a:r>
            <a:endParaRPr b="1" sz="1800">
              <a:solidFill>
                <a:srgbClr val="FF98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9800"/>
              </a:buClr>
              <a:buSzPts val="1800"/>
              <a:buFont typeface="Roboto Condensed"/>
              <a:buAutoNum type="romanUcPeriod"/>
            </a:pPr>
            <a:r>
              <a:rPr b="1" lang="fr" sz="1800">
                <a:solidFill>
                  <a:srgbClr val="FF98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BUILD CODE</a:t>
            </a:r>
            <a:endParaRPr b="1" sz="1800">
              <a:solidFill>
                <a:srgbClr val="FF98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9800"/>
              </a:buClr>
              <a:buSzPts val="1800"/>
              <a:buFont typeface="Roboto Condensed"/>
              <a:buAutoNum type="romanUcPeriod"/>
            </a:pPr>
            <a:r>
              <a:rPr b="1" lang="fr" sz="1800">
                <a:solidFill>
                  <a:srgbClr val="FF98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PROTOTYPE</a:t>
            </a:r>
            <a:endParaRPr b="1" sz="1800">
              <a:solidFill>
                <a:srgbClr val="FF98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8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p42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Demo</a:t>
            </a:r>
            <a:endParaRPr/>
          </a:p>
        </p:txBody>
      </p:sp>
      <p:pic>
        <p:nvPicPr>
          <p:cNvPr id="710" name="Google Shape;710;p42" title="2019-06-11 22-33-41.fl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06325" y="1333675"/>
            <a:ext cx="4848400" cy="363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4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p43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Demo Site</a:t>
            </a:r>
            <a:endParaRPr/>
          </a:p>
        </p:txBody>
      </p:sp>
      <p:pic>
        <p:nvPicPr>
          <p:cNvPr id="716" name="Google Shape;716;p43" title="Mon film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14125" y="1410375"/>
            <a:ext cx="4715725" cy="353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0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p44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Future Improvements</a:t>
            </a:r>
            <a:endParaRPr/>
          </a:p>
        </p:txBody>
      </p:sp>
      <p:sp>
        <p:nvSpPr>
          <p:cNvPr id="722" name="Google Shape;722;p44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grpSp>
        <p:nvGrpSpPr>
          <p:cNvPr id="723" name="Google Shape;723;p44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724" name="Google Shape;724;p44"/>
            <p:cNvSpPr/>
            <p:nvPr/>
          </p:nvSpPr>
          <p:spPr>
            <a:xfrm>
              <a:off x="623125" y="313625"/>
              <a:ext cx="375100" cy="462750"/>
            </a:xfrm>
            <a:custGeom>
              <a:rect b="b" l="l" r="r" t="t"/>
              <a:pathLst>
                <a:path extrusionOk="0" fill="none" h="18510" w="15004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44"/>
            <p:cNvSpPr/>
            <p:nvPr/>
          </p:nvSpPr>
          <p:spPr>
            <a:xfrm>
              <a:off x="590250" y="2697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44"/>
            <p:cNvSpPr/>
            <p:nvPr/>
          </p:nvSpPr>
          <p:spPr>
            <a:xfrm>
              <a:off x="796650" y="274025"/>
              <a:ext cx="45100" cy="45100"/>
            </a:xfrm>
            <a:custGeom>
              <a:rect b="b" l="l" r="r" t="t"/>
              <a:pathLst>
                <a:path extrusionOk="0" fill="none" h="1804" w="1804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44"/>
            <p:cNvSpPr/>
            <p:nvPr/>
          </p:nvSpPr>
          <p:spPr>
            <a:xfrm>
              <a:off x="713850" y="274025"/>
              <a:ext cx="45075" cy="45100"/>
            </a:xfrm>
            <a:custGeom>
              <a:rect b="b" l="l" r="r" t="t"/>
              <a:pathLst>
                <a:path extrusionOk="0" fill="none" h="1804" w="1803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44"/>
            <p:cNvSpPr/>
            <p:nvPr/>
          </p:nvSpPr>
          <p:spPr>
            <a:xfrm>
              <a:off x="631050" y="274025"/>
              <a:ext cx="45075" cy="45100"/>
            </a:xfrm>
            <a:custGeom>
              <a:rect b="b" l="l" r="r" t="t"/>
              <a:pathLst>
                <a:path extrusionOk="0" fill="none" h="1804" w="1803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44"/>
            <p:cNvSpPr/>
            <p:nvPr/>
          </p:nvSpPr>
          <p:spPr>
            <a:xfrm>
              <a:off x="649925" y="590050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44"/>
            <p:cNvSpPr/>
            <p:nvPr/>
          </p:nvSpPr>
          <p:spPr>
            <a:xfrm>
              <a:off x="649925" y="5346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44"/>
            <p:cNvSpPr/>
            <p:nvPr/>
          </p:nvSpPr>
          <p:spPr>
            <a:xfrm>
              <a:off x="649925" y="4798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44"/>
            <p:cNvSpPr/>
            <p:nvPr/>
          </p:nvSpPr>
          <p:spPr>
            <a:xfrm>
              <a:off x="649925" y="4244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44"/>
            <p:cNvSpPr/>
            <p:nvPr/>
          </p:nvSpPr>
          <p:spPr>
            <a:xfrm>
              <a:off x="879475" y="274025"/>
              <a:ext cx="45075" cy="45100"/>
            </a:xfrm>
            <a:custGeom>
              <a:rect b="b" l="l" r="r" t="t"/>
              <a:pathLst>
                <a:path extrusionOk="0" fill="none" h="1804" w="1803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44"/>
            <p:cNvSpPr/>
            <p:nvPr/>
          </p:nvSpPr>
          <p:spPr>
            <a:xfrm>
              <a:off x="654800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44"/>
            <p:cNvSpPr/>
            <p:nvPr/>
          </p:nvSpPr>
          <p:spPr>
            <a:xfrm>
              <a:off x="737600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44"/>
            <p:cNvSpPr/>
            <p:nvPr/>
          </p:nvSpPr>
          <p:spPr>
            <a:xfrm>
              <a:off x="820400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44"/>
            <p:cNvSpPr/>
            <p:nvPr/>
          </p:nvSpPr>
          <p:spPr>
            <a:xfrm>
              <a:off x="903225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38" name="Google Shape;738;p44"/>
          <p:cNvSpPr txBox="1"/>
          <p:nvPr/>
        </p:nvSpPr>
        <p:spPr>
          <a:xfrm>
            <a:off x="50225" y="886825"/>
            <a:ext cx="8219700" cy="401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5378"/>
              </a:buClr>
              <a:buSzPts val="1800"/>
              <a:buFont typeface="Roboto Condensed"/>
              <a:buChar char="●"/>
            </a:pPr>
            <a:r>
              <a:rPr b="1" lang="fr" sz="180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Improve the website ergonomy and more functionalities</a:t>
            </a:r>
            <a:endParaRPr b="1" sz="180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5378"/>
              </a:buClr>
              <a:buSzPts val="1800"/>
              <a:buFont typeface="Roboto Condensed"/>
              <a:buChar char="●"/>
            </a:pPr>
            <a:r>
              <a:rPr b="1" lang="fr" sz="180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Store the information on the user’s device</a:t>
            </a:r>
            <a:endParaRPr b="1" sz="180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5378"/>
              </a:buClr>
              <a:buSzPts val="1800"/>
              <a:buFont typeface="Roboto Condensed"/>
              <a:buChar char="●"/>
            </a:pPr>
            <a:r>
              <a:rPr b="1" lang="fr" sz="180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Code everything with PHP to have the dynamic part with the HTML</a:t>
            </a:r>
            <a:endParaRPr b="1" sz="180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5378"/>
              </a:buClr>
              <a:buSzPts val="1800"/>
              <a:buFont typeface="Roboto Condensed"/>
              <a:buChar char="●"/>
            </a:pPr>
            <a:r>
              <a:rPr b="1" lang="fr" sz="180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Write everything in chinese</a:t>
            </a:r>
            <a:endParaRPr b="1" sz="180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5378"/>
              </a:buClr>
              <a:buSzPts val="1800"/>
              <a:buFont typeface="Roboto Condensed"/>
              <a:buChar char="●"/>
            </a:pPr>
            <a:r>
              <a:rPr b="1" lang="fr" sz="180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Add a function to ask the post to send the document (with a pay function)</a:t>
            </a:r>
            <a:endParaRPr b="1" sz="180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5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romanUcPeriod"/>
            </a:pPr>
            <a:r>
              <a:rPr lang="fr"/>
              <a:t>WHAT WAS THE IDEA ?</a:t>
            </a:r>
            <a:endParaRPr/>
          </a:p>
        </p:txBody>
      </p:sp>
      <p:sp>
        <p:nvSpPr>
          <p:cNvPr id="260" name="Google Shape;260;p25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grpSp>
        <p:nvGrpSpPr>
          <p:cNvPr id="261" name="Google Shape;261;p25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262" name="Google Shape;262;p25"/>
            <p:cNvSpPr/>
            <p:nvPr/>
          </p:nvSpPr>
          <p:spPr>
            <a:xfrm>
              <a:off x="623125" y="313625"/>
              <a:ext cx="375100" cy="462750"/>
            </a:xfrm>
            <a:custGeom>
              <a:rect b="b" l="l" r="r" t="t"/>
              <a:pathLst>
                <a:path extrusionOk="0" fill="none" h="18510" w="15004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25"/>
            <p:cNvSpPr/>
            <p:nvPr/>
          </p:nvSpPr>
          <p:spPr>
            <a:xfrm>
              <a:off x="590250" y="2697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25"/>
            <p:cNvSpPr/>
            <p:nvPr/>
          </p:nvSpPr>
          <p:spPr>
            <a:xfrm>
              <a:off x="796650" y="274025"/>
              <a:ext cx="45100" cy="45100"/>
            </a:xfrm>
            <a:custGeom>
              <a:rect b="b" l="l" r="r" t="t"/>
              <a:pathLst>
                <a:path extrusionOk="0" fill="none" h="1804" w="1804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25"/>
            <p:cNvSpPr/>
            <p:nvPr/>
          </p:nvSpPr>
          <p:spPr>
            <a:xfrm>
              <a:off x="713850" y="274025"/>
              <a:ext cx="45075" cy="45100"/>
            </a:xfrm>
            <a:custGeom>
              <a:rect b="b" l="l" r="r" t="t"/>
              <a:pathLst>
                <a:path extrusionOk="0" fill="none" h="1804" w="1803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25"/>
            <p:cNvSpPr/>
            <p:nvPr/>
          </p:nvSpPr>
          <p:spPr>
            <a:xfrm>
              <a:off x="631050" y="274025"/>
              <a:ext cx="45075" cy="45100"/>
            </a:xfrm>
            <a:custGeom>
              <a:rect b="b" l="l" r="r" t="t"/>
              <a:pathLst>
                <a:path extrusionOk="0" fill="none" h="1804" w="1803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25"/>
            <p:cNvSpPr/>
            <p:nvPr/>
          </p:nvSpPr>
          <p:spPr>
            <a:xfrm>
              <a:off x="649925" y="590050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25"/>
            <p:cNvSpPr/>
            <p:nvPr/>
          </p:nvSpPr>
          <p:spPr>
            <a:xfrm>
              <a:off x="649925" y="5346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25"/>
            <p:cNvSpPr/>
            <p:nvPr/>
          </p:nvSpPr>
          <p:spPr>
            <a:xfrm>
              <a:off x="649925" y="4798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25"/>
            <p:cNvSpPr/>
            <p:nvPr/>
          </p:nvSpPr>
          <p:spPr>
            <a:xfrm>
              <a:off x="649925" y="4244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25"/>
            <p:cNvSpPr/>
            <p:nvPr/>
          </p:nvSpPr>
          <p:spPr>
            <a:xfrm>
              <a:off x="879475" y="274025"/>
              <a:ext cx="45075" cy="45100"/>
            </a:xfrm>
            <a:custGeom>
              <a:rect b="b" l="l" r="r" t="t"/>
              <a:pathLst>
                <a:path extrusionOk="0" fill="none" h="1804" w="1803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25"/>
            <p:cNvSpPr/>
            <p:nvPr/>
          </p:nvSpPr>
          <p:spPr>
            <a:xfrm>
              <a:off x="654800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25"/>
            <p:cNvSpPr/>
            <p:nvPr/>
          </p:nvSpPr>
          <p:spPr>
            <a:xfrm>
              <a:off x="737600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25"/>
            <p:cNvSpPr/>
            <p:nvPr/>
          </p:nvSpPr>
          <p:spPr>
            <a:xfrm>
              <a:off x="820400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25"/>
            <p:cNvSpPr/>
            <p:nvPr/>
          </p:nvSpPr>
          <p:spPr>
            <a:xfrm>
              <a:off x="903225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6" name="Google Shape;276;p25"/>
          <p:cNvSpPr txBox="1"/>
          <p:nvPr/>
        </p:nvSpPr>
        <p:spPr>
          <a:xfrm>
            <a:off x="691575" y="1611100"/>
            <a:ext cx="5503800" cy="27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5378"/>
              </a:buClr>
              <a:buSzPts val="1800"/>
              <a:buFont typeface="Roboto Condensed"/>
              <a:buChar char="●"/>
            </a:pPr>
            <a:r>
              <a:rPr b="1" lang="fr" sz="180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Documents are immediately accessible and stored</a:t>
            </a:r>
            <a:endParaRPr b="1" sz="180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5378"/>
              </a:buClr>
              <a:buSzPts val="1800"/>
              <a:buFont typeface="Roboto Condensed"/>
              <a:buChar char="●"/>
            </a:pPr>
            <a:r>
              <a:rPr b="1" lang="fr" sz="180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Only particular documents will be stored online</a:t>
            </a:r>
            <a:endParaRPr b="1" sz="180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5378"/>
              </a:buClr>
              <a:buSzPts val="1800"/>
              <a:buFont typeface="Roboto Condensed"/>
              <a:buChar char="●"/>
            </a:pPr>
            <a:r>
              <a:rPr b="1" lang="fr" sz="180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No document loss</a:t>
            </a:r>
            <a:endParaRPr b="1" sz="180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5378"/>
              </a:buClr>
              <a:buSzPts val="1800"/>
              <a:buFont typeface="Roboto Condensed"/>
              <a:buChar char="●"/>
            </a:pPr>
            <a:r>
              <a:rPr b="1" lang="fr" sz="180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Documents keep their legal value</a:t>
            </a:r>
            <a:endParaRPr b="1" sz="180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5378"/>
              </a:buClr>
              <a:buSzPts val="1800"/>
              <a:buFont typeface="Roboto Condensed"/>
              <a:buChar char="●"/>
            </a:pPr>
            <a:r>
              <a:rPr b="1" lang="fr" sz="180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Possibility of keeping the original mail in a PO box</a:t>
            </a:r>
            <a:endParaRPr b="1" sz="180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6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grpSp>
        <p:nvGrpSpPr>
          <p:cNvPr id="282" name="Google Shape;282;p26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283" name="Google Shape;283;p26"/>
            <p:cNvSpPr/>
            <p:nvPr/>
          </p:nvSpPr>
          <p:spPr>
            <a:xfrm>
              <a:off x="623125" y="313625"/>
              <a:ext cx="375100" cy="462750"/>
            </a:xfrm>
            <a:custGeom>
              <a:rect b="b" l="l" r="r" t="t"/>
              <a:pathLst>
                <a:path extrusionOk="0" fill="none" h="18510" w="15004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26"/>
            <p:cNvSpPr/>
            <p:nvPr/>
          </p:nvSpPr>
          <p:spPr>
            <a:xfrm>
              <a:off x="590250" y="2697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26"/>
            <p:cNvSpPr/>
            <p:nvPr/>
          </p:nvSpPr>
          <p:spPr>
            <a:xfrm>
              <a:off x="796650" y="274025"/>
              <a:ext cx="45100" cy="45100"/>
            </a:xfrm>
            <a:custGeom>
              <a:rect b="b" l="l" r="r" t="t"/>
              <a:pathLst>
                <a:path extrusionOk="0" fill="none" h="1804" w="1804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26"/>
            <p:cNvSpPr/>
            <p:nvPr/>
          </p:nvSpPr>
          <p:spPr>
            <a:xfrm>
              <a:off x="713850" y="274025"/>
              <a:ext cx="45075" cy="45100"/>
            </a:xfrm>
            <a:custGeom>
              <a:rect b="b" l="l" r="r" t="t"/>
              <a:pathLst>
                <a:path extrusionOk="0" fill="none" h="1804" w="1803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26"/>
            <p:cNvSpPr/>
            <p:nvPr/>
          </p:nvSpPr>
          <p:spPr>
            <a:xfrm>
              <a:off x="631050" y="274025"/>
              <a:ext cx="45075" cy="45100"/>
            </a:xfrm>
            <a:custGeom>
              <a:rect b="b" l="l" r="r" t="t"/>
              <a:pathLst>
                <a:path extrusionOk="0" fill="none" h="1804" w="1803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26"/>
            <p:cNvSpPr/>
            <p:nvPr/>
          </p:nvSpPr>
          <p:spPr>
            <a:xfrm>
              <a:off x="649925" y="590050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26"/>
            <p:cNvSpPr/>
            <p:nvPr/>
          </p:nvSpPr>
          <p:spPr>
            <a:xfrm>
              <a:off x="649925" y="5346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26"/>
            <p:cNvSpPr/>
            <p:nvPr/>
          </p:nvSpPr>
          <p:spPr>
            <a:xfrm>
              <a:off x="649925" y="4798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26"/>
            <p:cNvSpPr/>
            <p:nvPr/>
          </p:nvSpPr>
          <p:spPr>
            <a:xfrm>
              <a:off x="649925" y="4244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26"/>
            <p:cNvSpPr/>
            <p:nvPr/>
          </p:nvSpPr>
          <p:spPr>
            <a:xfrm>
              <a:off x="879475" y="274025"/>
              <a:ext cx="45075" cy="45100"/>
            </a:xfrm>
            <a:custGeom>
              <a:rect b="b" l="l" r="r" t="t"/>
              <a:pathLst>
                <a:path extrusionOk="0" fill="none" h="1804" w="1803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26"/>
            <p:cNvSpPr/>
            <p:nvPr/>
          </p:nvSpPr>
          <p:spPr>
            <a:xfrm>
              <a:off x="654800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26"/>
            <p:cNvSpPr/>
            <p:nvPr/>
          </p:nvSpPr>
          <p:spPr>
            <a:xfrm>
              <a:off x="737600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26"/>
            <p:cNvSpPr/>
            <p:nvPr/>
          </p:nvSpPr>
          <p:spPr>
            <a:xfrm>
              <a:off x="820400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26"/>
            <p:cNvSpPr/>
            <p:nvPr/>
          </p:nvSpPr>
          <p:spPr>
            <a:xfrm>
              <a:off x="903225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7" name="Google Shape;297;p26"/>
          <p:cNvSpPr txBox="1"/>
          <p:nvPr/>
        </p:nvSpPr>
        <p:spPr>
          <a:xfrm>
            <a:off x="583500" y="1673550"/>
            <a:ext cx="7977000" cy="27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98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4800">
                <a:solidFill>
                  <a:srgbClr val="FF98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II. USE CASES</a:t>
            </a:r>
            <a:endParaRPr b="1" sz="4800">
              <a:solidFill>
                <a:srgbClr val="FF98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7"/>
          <p:cNvSpPr/>
          <p:nvPr/>
        </p:nvSpPr>
        <p:spPr>
          <a:xfrm>
            <a:off x="120850" y="1424300"/>
            <a:ext cx="458700" cy="371700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03" name="Google Shape;303;p27"/>
          <p:cNvCxnSpPr/>
          <p:nvPr/>
        </p:nvCxnSpPr>
        <p:spPr>
          <a:xfrm>
            <a:off x="334750" y="1796000"/>
            <a:ext cx="33900" cy="458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4" name="Google Shape;304;p27"/>
          <p:cNvCxnSpPr/>
          <p:nvPr/>
        </p:nvCxnSpPr>
        <p:spPr>
          <a:xfrm flipH="1">
            <a:off x="120850" y="2248450"/>
            <a:ext cx="272700" cy="260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5" name="Google Shape;305;p27"/>
          <p:cNvCxnSpPr/>
          <p:nvPr/>
        </p:nvCxnSpPr>
        <p:spPr>
          <a:xfrm>
            <a:off x="350200" y="2242300"/>
            <a:ext cx="260400" cy="272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6" name="Google Shape;306;p27"/>
          <p:cNvCxnSpPr/>
          <p:nvPr/>
        </p:nvCxnSpPr>
        <p:spPr>
          <a:xfrm flipH="1" rot="10800000">
            <a:off x="145625" y="2081050"/>
            <a:ext cx="495900" cy="24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7" name="Google Shape;307;p27"/>
          <p:cNvSpPr/>
          <p:nvPr/>
        </p:nvSpPr>
        <p:spPr>
          <a:xfrm>
            <a:off x="8577384" y="1714263"/>
            <a:ext cx="378900" cy="297000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08" name="Google Shape;308;p27"/>
          <p:cNvCxnSpPr/>
          <p:nvPr/>
        </p:nvCxnSpPr>
        <p:spPr>
          <a:xfrm>
            <a:off x="8754015" y="2011386"/>
            <a:ext cx="27900" cy="366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9" name="Google Shape;309;p27"/>
          <p:cNvCxnSpPr/>
          <p:nvPr/>
        </p:nvCxnSpPr>
        <p:spPr>
          <a:xfrm flipH="1">
            <a:off x="8577270" y="2373058"/>
            <a:ext cx="225300" cy="208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0" name="Google Shape;310;p27"/>
          <p:cNvCxnSpPr/>
          <p:nvPr/>
        </p:nvCxnSpPr>
        <p:spPr>
          <a:xfrm>
            <a:off x="8766773" y="2368141"/>
            <a:ext cx="215100" cy="218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1" name="Google Shape;311;p27"/>
          <p:cNvCxnSpPr/>
          <p:nvPr/>
        </p:nvCxnSpPr>
        <p:spPr>
          <a:xfrm flipH="1" rot="10800000">
            <a:off x="8597842" y="2239348"/>
            <a:ext cx="409500" cy="19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2" name="Google Shape;312;p27"/>
          <p:cNvSpPr txBox="1"/>
          <p:nvPr/>
        </p:nvSpPr>
        <p:spPr>
          <a:xfrm>
            <a:off x="-40275" y="2788625"/>
            <a:ext cx="10536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Postman</a:t>
            </a:r>
            <a:endParaRPr/>
          </a:p>
        </p:txBody>
      </p:sp>
      <p:sp>
        <p:nvSpPr>
          <p:cNvPr id="313" name="Google Shape;313;p27"/>
          <p:cNvSpPr txBox="1"/>
          <p:nvPr/>
        </p:nvSpPr>
        <p:spPr>
          <a:xfrm>
            <a:off x="8180550" y="2695250"/>
            <a:ext cx="1244100" cy="3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User</a:t>
            </a:r>
            <a:endParaRPr/>
          </a:p>
        </p:txBody>
      </p:sp>
      <p:sp>
        <p:nvSpPr>
          <p:cNvPr id="314" name="Google Shape;314;p27"/>
          <p:cNvSpPr/>
          <p:nvPr/>
        </p:nvSpPr>
        <p:spPr>
          <a:xfrm>
            <a:off x="1134950" y="1929700"/>
            <a:ext cx="1053600" cy="4587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/>
              <a:t>Receive the document</a:t>
            </a:r>
            <a:endParaRPr sz="900"/>
          </a:p>
        </p:txBody>
      </p:sp>
      <p:sp>
        <p:nvSpPr>
          <p:cNvPr id="315" name="Google Shape;315;p27"/>
          <p:cNvSpPr/>
          <p:nvPr/>
        </p:nvSpPr>
        <p:spPr>
          <a:xfrm>
            <a:off x="4041375" y="1140200"/>
            <a:ext cx="1164600" cy="7644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/>
              <a:t>Verify if the document is on the list</a:t>
            </a:r>
            <a:endParaRPr sz="900"/>
          </a:p>
        </p:txBody>
      </p:sp>
      <p:sp>
        <p:nvSpPr>
          <p:cNvPr id="316" name="Google Shape;316;p27"/>
          <p:cNvSpPr/>
          <p:nvPr/>
        </p:nvSpPr>
        <p:spPr>
          <a:xfrm>
            <a:off x="5884549" y="277600"/>
            <a:ext cx="991500" cy="5601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/>
              <a:t>Scan the document</a:t>
            </a:r>
            <a:endParaRPr sz="900"/>
          </a:p>
        </p:txBody>
      </p:sp>
      <p:sp>
        <p:nvSpPr>
          <p:cNvPr id="317" name="Google Shape;317;p27"/>
          <p:cNvSpPr/>
          <p:nvPr/>
        </p:nvSpPr>
        <p:spPr>
          <a:xfrm>
            <a:off x="7263400" y="455650"/>
            <a:ext cx="1032900" cy="4587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/>
              <a:t>Upload on dropbox</a:t>
            </a:r>
            <a:endParaRPr sz="900"/>
          </a:p>
        </p:txBody>
      </p:sp>
      <p:sp>
        <p:nvSpPr>
          <p:cNvPr id="318" name="Google Shape;318;p27"/>
          <p:cNvSpPr/>
          <p:nvPr/>
        </p:nvSpPr>
        <p:spPr>
          <a:xfrm>
            <a:off x="6565550" y="1460850"/>
            <a:ext cx="1822500" cy="4587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/>
              <a:t>Send an email to the user to notify him</a:t>
            </a:r>
            <a:endParaRPr sz="900"/>
          </a:p>
        </p:txBody>
      </p:sp>
      <p:sp>
        <p:nvSpPr>
          <p:cNvPr id="319" name="Google Shape;319;p27"/>
          <p:cNvSpPr/>
          <p:nvPr/>
        </p:nvSpPr>
        <p:spPr>
          <a:xfrm>
            <a:off x="5968500" y="4120050"/>
            <a:ext cx="1581300" cy="6138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/>
              <a:t>Put the document in the delivery box</a:t>
            </a:r>
            <a:endParaRPr sz="900"/>
          </a:p>
        </p:txBody>
      </p:sp>
      <p:cxnSp>
        <p:nvCxnSpPr>
          <p:cNvPr id="320" name="Google Shape;320;p27"/>
          <p:cNvCxnSpPr>
            <a:endCxn id="314" idx="2"/>
          </p:cNvCxnSpPr>
          <p:nvPr/>
        </p:nvCxnSpPr>
        <p:spPr>
          <a:xfrm>
            <a:off x="764750" y="2006350"/>
            <a:ext cx="370200" cy="152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1" name="Google Shape;321;p27"/>
          <p:cNvCxnSpPr>
            <a:stCxn id="319" idx="6"/>
          </p:cNvCxnSpPr>
          <p:nvPr/>
        </p:nvCxnSpPr>
        <p:spPr>
          <a:xfrm flipH="1" rot="10800000">
            <a:off x="7549800" y="2826750"/>
            <a:ext cx="863700" cy="1600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2" name="Google Shape;322;p27"/>
          <p:cNvCxnSpPr>
            <a:stCxn id="316" idx="6"/>
            <a:endCxn id="317" idx="2"/>
          </p:cNvCxnSpPr>
          <p:nvPr/>
        </p:nvCxnSpPr>
        <p:spPr>
          <a:xfrm>
            <a:off x="6876049" y="557650"/>
            <a:ext cx="387300" cy="12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323" name="Google Shape;323;p27"/>
          <p:cNvCxnSpPr>
            <a:stCxn id="317" idx="5"/>
            <a:endCxn id="318" idx="0"/>
          </p:cNvCxnSpPr>
          <p:nvPr/>
        </p:nvCxnSpPr>
        <p:spPr>
          <a:xfrm flipH="1">
            <a:off x="7476935" y="847175"/>
            <a:ext cx="668100" cy="61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324" name="Google Shape;324;p27"/>
          <p:cNvSpPr txBox="1"/>
          <p:nvPr/>
        </p:nvSpPr>
        <p:spPr>
          <a:xfrm rot="-2700000">
            <a:off x="7284095" y="812683"/>
            <a:ext cx="991505" cy="30547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/>
              <a:t>“include”</a:t>
            </a:r>
            <a:endParaRPr sz="900"/>
          </a:p>
        </p:txBody>
      </p:sp>
      <p:cxnSp>
        <p:nvCxnSpPr>
          <p:cNvPr id="325" name="Google Shape;325;p27"/>
          <p:cNvCxnSpPr>
            <a:stCxn id="326" idx="4"/>
            <a:endCxn id="327" idx="0"/>
          </p:cNvCxnSpPr>
          <p:nvPr/>
        </p:nvCxnSpPr>
        <p:spPr>
          <a:xfrm>
            <a:off x="2881100" y="1406600"/>
            <a:ext cx="383100" cy="55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328" name="Google Shape;328;p27"/>
          <p:cNvCxnSpPr>
            <a:stCxn id="329" idx="5"/>
            <a:endCxn id="319" idx="1"/>
          </p:cNvCxnSpPr>
          <p:nvPr/>
        </p:nvCxnSpPr>
        <p:spPr>
          <a:xfrm>
            <a:off x="4425131" y="3323266"/>
            <a:ext cx="1774800" cy="88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330" name="Google Shape;330;p27"/>
          <p:cNvSpPr txBox="1"/>
          <p:nvPr/>
        </p:nvSpPr>
        <p:spPr>
          <a:xfrm rot="1646472">
            <a:off x="3448176" y="1059573"/>
            <a:ext cx="991454" cy="30458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“</a:t>
            </a:r>
            <a:r>
              <a:rPr lang="fr" sz="900"/>
              <a:t>include</a:t>
            </a:r>
            <a:r>
              <a:rPr lang="fr"/>
              <a:t>”</a:t>
            </a:r>
            <a:endParaRPr/>
          </a:p>
        </p:txBody>
      </p:sp>
      <p:sp>
        <p:nvSpPr>
          <p:cNvPr id="331" name="Google Shape;331;p27"/>
          <p:cNvSpPr txBox="1"/>
          <p:nvPr/>
        </p:nvSpPr>
        <p:spPr>
          <a:xfrm rot="1231780">
            <a:off x="4683748" y="3261377"/>
            <a:ext cx="991467" cy="3047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“</a:t>
            </a:r>
            <a:r>
              <a:rPr lang="fr" sz="900"/>
              <a:t>include</a:t>
            </a:r>
            <a:r>
              <a:rPr lang="fr"/>
              <a:t>”</a:t>
            </a:r>
            <a:endParaRPr/>
          </a:p>
        </p:txBody>
      </p:sp>
      <p:cxnSp>
        <p:nvCxnSpPr>
          <p:cNvPr id="332" name="Google Shape;332;p27"/>
          <p:cNvCxnSpPr>
            <a:stCxn id="333" idx="4"/>
            <a:endCxn id="319" idx="1"/>
          </p:cNvCxnSpPr>
          <p:nvPr/>
        </p:nvCxnSpPr>
        <p:spPr>
          <a:xfrm>
            <a:off x="4835750" y="2692463"/>
            <a:ext cx="1364400" cy="151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334" name="Google Shape;334;p27"/>
          <p:cNvSpPr txBox="1"/>
          <p:nvPr/>
        </p:nvSpPr>
        <p:spPr>
          <a:xfrm rot="3133459">
            <a:off x="5037288" y="3012139"/>
            <a:ext cx="1017187" cy="27285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“</a:t>
            </a:r>
            <a:r>
              <a:rPr lang="fr" sz="900"/>
              <a:t>include</a:t>
            </a:r>
            <a:r>
              <a:rPr lang="fr"/>
              <a:t>”</a:t>
            </a:r>
            <a:endParaRPr/>
          </a:p>
        </p:txBody>
      </p:sp>
      <p:cxnSp>
        <p:nvCxnSpPr>
          <p:cNvPr id="335" name="Google Shape;335;p27"/>
          <p:cNvCxnSpPr>
            <a:stCxn id="336" idx="6"/>
            <a:endCxn id="316" idx="2"/>
          </p:cNvCxnSpPr>
          <p:nvPr/>
        </p:nvCxnSpPr>
        <p:spPr>
          <a:xfrm>
            <a:off x="5157925" y="557650"/>
            <a:ext cx="726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337" name="Google Shape;337;p27"/>
          <p:cNvSpPr txBox="1"/>
          <p:nvPr/>
        </p:nvSpPr>
        <p:spPr>
          <a:xfrm rot="-3120">
            <a:off x="5168066" y="252699"/>
            <a:ext cx="9915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“</a:t>
            </a:r>
            <a:r>
              <a:rPr lang="fr" sz="900"/>
              <a:t>include</a:t>
            </a:r>
            <a:r>
              <a:rPr lang="fr"/>
              <a:t>”</a:t>
            </a:r>
            <a:endParaRPr/>
          </a:p>
        </p:txBody>
      </p:sp>
      <p:cxnSp>
        <p:nvCxnSpPr>
          <p:cNvPr id="338" name="Google Shape;338;p27"/>
          <p:cNvCxnSpPr>
            <a:stCxn id="318" idx="4"/>
          </p:cNvCxnSpPr>
          <p:nvPr/>
        </p:nvCxnSpPr>
        <p:spPr>
          <a:xfrm>
            <a:off x="7476800" y="1919550"/>
            <a:ext cx="988200" cy="257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6" name="Google Shape;326;p27"/>
          <p:cNvSpPr/>
          <p:nvPr/>
        </p:nvSpPr>
        <p:spPr>
          <a:xfrm>
            <a:off x="2354300" y="947900"/>
            <a:ext cx="1053600" cy="4587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/>
              <a:t>Registered</a:t>
            </a:r>
            <a:endParaRPr sz="900"/>
          </a:p>
        </p:txBody>
      </p:sp>
      <p:sp>
        <p:nvSpPr>
          <p:cNvPr id="327" name="Google Shape;327;p27"/>
          <p:cNvSpPr/>
          <p:nvPr/>
        </p:nvSpPr>
        <p:spPr>
          <a:xfrm>
            <a:off x="2681963" y="1958450"/>
            <a:ext cx="1164600" cy="5601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/>
              <a:t>Check if the recipient is registered</a:t>
            </a:r>
            <a:endParaRPr sz="900"/>
          </a:p>
        </p:txBody>
      </p:sp>
      <p:cxnSp>
        <p:nvCxnSpPr>
          <p:cNvPr id="339" name="Google Shape;339;p27"/>
          <p:cNvCxnSpPr>
            <a:stCxn id="314" idx="6"/>
            <a:endCxn id="327" idx="2"/>
          </p:cNvCxnSpPr>
          <p:nvPr/>
        </p:nvCxnSpPr>
        <p:spPr>
          <a:xfrm>
            <a:off x="2188550" y="2159050"/>
            <a:ext cx="493500" cy="7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340" name="Google Shape;340;p27"/>
          <p:cNvSpPr txBox="1"/>
          <p:nvPr/>
        </p:nvSpPr>
        <p:spPr>
          <a:xfrm rot="342739">
            <a:off x="2104026" y="1872928"/>
            <a:ext cx="991624" cy="30481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“</a:t>
            </a:r>
            <a:r>
              <a:rPr lang="fr" sz="900"/>
              <a:t>include</a:t>
            </a:r>
            <a:r>
              <a:rPr lang="fr"/>
              <a:t>”</a:t>
            </a:r>
            <a:endParaRPr/>
          </a:p>
        </p:txBody>
      </p:sp>
      <p:sp>
        <p:nvSpPr>
          <p:cNvPr id="329" name="Google Shape;329;p27"/>
          <p:cNvSpPr/>
          <p:nvPr/>
        </p:nvSpPr>
        <p:spPr>
          <a:xfrm>
            <a:off x="3363225" y="2901525"/>
            <a:ext cx="1244100" cy="4941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/>
              <a:t>Unregistered</a:t>
            </a:r>
            <a:endParaRPr sz="900"/>
          </a:p>
        </p:txBody>
      </p:sp>
      <p:sp>
        <p:nvSpPr>
          <p:cNvPr id="341" name="Google Shape;341;p27"/>
          <p:cNvSpPr txBox="1"/>
          <p:nvPr/>
        </p:nvSpPr>
        <p:spPr>
          <a:xfrm rot="3227554">
            <a:off x="2807440" y="1526017"/>
            <a:ext cx="736909" cy="16824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/>
              <a:t>“extends”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/>
              <a:t>”</a:t>
            </a:r>
            <a:endParaRPr sz="800"/>
          </a:p>
        </p:txBody>
      </p:sp>
      <p:sp>
        <p:nvSpPr>
          <p:cNvPr id="342" name="Google Shape;342;p27"/>
          <p:cNvSpPr txBox="1"/>
          <p:nvPr/>
        </p:nvSpPr>
        <p:spPr>
          <a:xfrm rot="1870783">
            <a:off x="3380382" y="2563571"/>
            <a:ext cx="737072" cy="16824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/>
              <a:t>“extends”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/>
              <a:t>”</a:t>
            </a:r>
            <a:endParaRPr sz="800"/>
          </a:p>
        </p:txBody>
      </p:sp>
      <p:cxnSp>
        <p:nvCxnSpPr>
          <p:cNvPr id="343" name="Google Shape;343;p27"/>
          <p:cNvCxnSpPr>
            <a:stCxn id="329" idx="0"/>
            <a:endCxn id="327" idx="4"/>
          </p:cNvCxnSpPr>
          <p:nvPr/>
        </p:nvCxnSpPr>
        <p:spPr>
          <a:xfrm rot="10800000">
            <a:off x="3264375" y="2518425"/>
            <a:ext cx="720900" cy="38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344" name="Google Shape;344;p27"/>
          <p:cNvCxnSpPr>
            <a:stCxn id="326" idx="6"/>
            <a:endCxn id="315" idx="2"/>
          </p:cNvCxnSpPr>
          <p:nvPr/>
        </p:nvCxnSpPr>
        <p:spPr>
          <a:xfrm>
            <a:off x="3407900" y="1177250"/>
            <a:ext cx="633600" cy="34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345" name="Google Shape;345;p27"/>
          <p:cNvCxnSpPr>
            <a:stCxn id="336" idx="4"/>
            <a:endCxn id="315" idx="0"/>
          </p:cNvCxnSpPr>
          <p:nvPr/>
        </p:nvCxnSpPr>
        <p:spPr>
          <a:xfrm flipH="1">
            <a:off x="4623625" y="804700"/>
            <a:ext cx="126900" cy="33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336" name="Google Shape;336;p27"/>
          <p:cNvSpPr/>
          <p:nvPr/>
        </p:nvSpPr>
        <p:spPr>
          <a:xfrm>
            <a:off x="4343125" y="310600"/>
            <a:ext cx="814800" cy="4941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/>
              <a:t>On the list</a:t>
            </a:r>
            <a:endParaRPr sz="900"/>
          </a:p>
        </p:txBody>
      </p:sp>
      <p:sp>
        <p:nvSpPr>
          <p:cNvPr id="333" name="Google Shape;333;p27"/>
          <p:cNvSpPr/>
          <p:nvPr/>
        </p:nvSpPr>
        <p:spPr>
          <a:xfrm>
            <a:off x="4340000" y="2309363"/>
            <a:ext cx="991500" cy="3831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/>
              <a:t>Not on the list</a:t>
            </a:r>
            <a:endParaRPr sz="900"/>
          </a:p>
        </p:txBody>
      </p:sp>
      <p:sp>
        <p:nvSpPr>
          <p:cNvPr id="346" name="Google Shape;346;p27"/>
          <p:cNvSpPr txBox="1"/>
          <p:nvPr/>
        </p:nvSpPr>
        <p:spPr>
          <a:xfrm rot="3647073">
            <a:off x="4546395" y="2034510"/>
            <a:ext cx="736947" cy="16830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/>
              <a:t>“extends”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/>
              <a:t>”</a:t>
            </a:r>
            <a:endParaRPr sz="800"/>
          </a:p>
        </p:txBody>
      </p:sp>
      <p:cxnSp>
        <p:nvCxnSpPr>
          <p:cNvPr id="347" name="Google Shape;347;p27"/>
          <p:cNvCxnSpPr>
            <a:stCxn id="333" idx="0"/>
            <a:endCxn id="315" idx="4"/>
          </p:cNvCxnSpPr>
          <p:nvPr/>
        </p:nvCxnSpPr>
        <p:spPr>
          <a:xfrm rot="10800000">
            <a:off x="4623650" y="1904663"/>
            <a:ext cx="212100" cy="40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348" name="Google Shape;348;p27"/>
          <p:cNvSpPr txBox="1"/>
          <p:nvPr/>
        </p:nvSpPr>
        <p:spPr>
          <a:xfrm rot="962297">
            <a:off x="6798001" y="322165"/>
            <a:ext cx="991387" cy="30440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“</a:t>
            </a:r>
            <a:r>
              <a:rPr lang="fr" sz="900"/>
              <a:t>include</a:t>
            </a:r>
            <a:r>
              <a:rPr lang="fr"/>
              <a:t>”</a:t>
            </a:r>
            <a:endParaRPr/>
          </a:p>
        </p:txBody>
      </p:sp>
      <p:sp>
        <p:nvSpPr>
          <p:cNvPr id="349" name="Google Shape;349;p27"/>
          <p:cNvSpPr txBox="1"/>
          <p:nvPr/>
        </p:nvSpPr>
        <p:spPr>
          <a:xfrm rot="-3701576">
            <a:off x="3914384" y="786859"/>
            <a:ext cx="737036" cy="16844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/>
              <a:t>“extends”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/>
              <a:t>”</a:t>
            </a:r>
            <a:endParaRPr sz="800"/>
          </a:p>
        </p:txBody>
      </p:sp>
      <p:sp>
        <p:nvSpPr>
          <p:cNvPr id="350" name="Google Shape;350;p27"/>
          <p:cNvSpPr/>
          <p:nvPr/>
        </p:nvSpPr>
        <p:spPr>
          <a:xfrm>
            <a:off x="835288" y="160250"/>
            <a:ext cx="7679100" cy="4721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27"/>
          <p:cNvSpPr txBox="1"/>
          <p:nvPr/>
        </p:nvSpPr>
        <p:spPr>
          <a:xfrm>
            <a:off x="835300" y="358600"/>
            <a:ext cx="1909200" cy="5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Document storage by Chunghwa</a:t>
            </a:r>
            <a:endParaRPr b="1"/>
          </a:p>
        </p:txBody>
      </p:sp>
      <p:sp>
        <p:nvSpPr>
          <p:cNvPr id="352" name="Google Shape;352;p27"/>
          <p:cNvSpPr txBox="1"/>
          <p:nvPr/>
        </p:nvSpPr>
        <p:spPr>
          <a:xfrm>
            <a:off x="579550" y="1772663"/>
            <a:ext cx="506400" cy="1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1</a:t>
            </a:r>
            <a:endParaRPr sz="1200"/>
          </a:p>
        </p:txBody>
      </p:sp>
      <p:sp>
        <p:nvSpPr>
          <p:cNvPr id="353" name="Google Shape;353;p27"/>
          <p:cNvSpPr txBox="1"/>
          <p:nvPr/>
        </p:nvSpPr>
        <p:spPr>
          <a:xfrm>
            <a:off x="916525" y="1795994"/>
            <a:ext cx="506400" cy="3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1..*</a:t>
            </a:r>
            <a:endParaRPr sz="1200"/>
          </a:p>
        </p:txBody>
      </p:sp>
      <p:sp>
        <p:nvSpPr>
          <p:cNvPr id="354" name="Google Shape;354;p27"/>
          <p:cNvSpPr txBox="1"/>
          <p:nvPr/>
        </p:nvSpPr>
        <p:spPr>
          <a:xfrm>
            <a:off x="8180550" y="2128400"/>
            <a:ext cx="506400" cy="1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1</a:t>
            </a:r>
            <a:endParaRPr sz="1200"/>
          </a:p>
        </p:txBody>
      </p:sp>
      <p:sp>
        <p:nvSpPr>
          <p:cNvPr id="355" name="Google Shape;355;p27"/>
          <p:cNvSpPr txBox="1"/>
          <p:nvPr/>
        </p:nvSpPr>
        <p:spPr>
          <a:xfrm>
            <a:off x="7270850" y="1899938"/>
            <a:ext cx="506400" cy="1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1</a:t>
            </a:r>
            <a:endParaRPr sz="1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28"/>
          <p:cNvSpPr/>
          <p:nvPr/>
        </p:nvSpPr>
        <p:spPr>
          <a:xfrm>
            <a:off x="1000411" y="74375"/>
            <a:ext cx="307500" cy="222300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61" name="Google Shape;361;p28"/>
          <p:cNvCxnSpPr/>
          <p:nvPr/>
        </p:nvCxnSpPr>
        <p:spPr>
          <a:xfrm>
            <a:off x="1143833" y="296755"/>
            <a:ext cx="22800" cy="274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2" name="Google Shape;362;p28"/>
          <p:cNvCxnSpPr/>
          <p:nvPr/>
        </p:nvCxnSpPr>
        <p:spPr>
          <a:xfrm flipH="1">
            <a:off x="1000559" y="567445"/>
            <a:ext cx="182700" cy="155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3" name="Google Shape;363;p28"/>
          <p:cNvCxnSpPr/>
          <p:nvPr/>
        </p:nvCxnSpPr>
        <p:spPr>
          <a:xfrm>
            <a:off x="1154193" y="563766"/>
            <a:ext cx="174600" cy="163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4" name="Google Shape;364;p28"/>
          <p:cNvCxnSpPr/>
          <p:nvPr/>
        </p:nvCxnSpPr>
        <p:spPr>
          <a:xfrm flipH="1" rot="10800000">
            <a:off x="1017023" y="467191"/>
            <a:ext cx="332400" cy="15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5" name="Google Shape;365;p28"/>
          <p:cNvSpPr txBox="1"/>
          <p:nvPr/>
        </p:nvSpPr>
        <p:spPr>
          <a:xfrm>
            <a:off x="892375" y="890620"/>
            <a:ext cx="7065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Post</a:t>
            </a:r>
            <a:endParaRPr sz="1200"/>
          </a:p>
        </p:txBody>
      </p:sp>
      <p:sp>
        <p:nvSpPr>
          <p:cNvPr id="366" name="Google Shape;366;p28"/>
          <p:cNvSpPr/>
          <p:nvPr/>
        </p:nvSpPr>
        <p:spPr>
          <a:xfrm>
            <a:off x="6736275" y="723150"/>
            <a:ext cx="1288800" cy="396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Document list</a:t>
            </a:r>
            <a:endParaRPr sz="1200"/>
          </a:p>
        </p:txBody>
      </p:sp>
      <p:sp>
        <p:nvSpPr>
          <p:cNvPr id="367" name="Google Shape;367;p28"/>
          <p:cNvSpPr/>
          <p:nvPr/>
        </p:nvSpPr>
        <p:spPr>
          <a:xfrm>
            <a:off x="2874911" y="74375"/>
            <a:ext cx="307500" cy="222300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68" name="Google Shape;368;p28"/>
          <p:cNvCxnSpPr/>
          <p:nvPr/>
        </p:nvCxnSpPr>
        <p:spPr>
          <a:xfrm>
            <a:off x="3018333" y="296755"/>
            <a:ext cx="22800" cy="274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9" name="Google Shape;369;p28"/>
          <p:cNvCxnSpPr/>
          <p:nvPr/>
        </p:nvCxnSpPr>
        <p:spPr>
          <a:xfrm flipH="1">
            <a:off x="2875059" y="567445"/>
            <a:ext cx="182700" cy="155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0" name="Google Shape;370;p28"/>
          <p:cNvCxnSpPr/>
          <p:nvPr/>
        </p:nvCxnSpPr>
        <p:spPr>
          <a:xfrm>
            <a:off x="3028693" y="563766"/>
            <a:ext cx="174600" cy="163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1" name="Google Shape;371;p28"/>
          <p:cNvCxnSpPr/>
          <p:nvPr/>
        </p:nvCxnSpPr>
        <p:spPr>
          <a:xfrm flipH="1" rot="10800000">
            <a:off x="2891523" y="467191"/>
            <a:ext cx="332400" cy="15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72" name="Google Shape;372;p28"/>
          <p:cNvSpPr txBox="1"/>
          <p:nvPr/>
        </p:nvSpPr>
        <p:spPr>
          <a:xfrm>
            <a:off x="2333575" y="812763"/>
            <a:ext cx="13923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Chunghwa Client with a PO</a:t>
            </a:r>
            <a:endParaRPr sz="1200"/>
          </a:p>
        </p:txBody>
      </p:sp>
      <p:cxnSp>
        <p:nvCxnSpPr>
          <p:cNvPr id="373" name="Google Shape;373;p28"/>
          <p:cNvCxnSpPr/>
          <p:nvPr/>
        </p:nvCxnSpPr>
        <p:spPr>
          <a:xfrm flipH="1">
            <a:off x="1227100" y="1214600"/>
            <a:ext cx="12300" cy="374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374" name="Google Shape;374;p28"/>
          <p:cNvCxnSpPr/>
          <p:nvPr/>
        </p:nvCxnSpPr>
        <p:spPr>
          <a:xfrm flipH="1">
            <a:off x="3023575" y="1328775"/>
            <a:ext cx="12300" cy="374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375" name="Google Shape;375;p28"/>
          <p:cNvCxnSpPr/>
          <p:nvPr/>
        </p:nvCxnSpPr>
        <p:spPr>
          <a:xfrm flipH="1">
            <a:off x="7374525" y="1328775"/>
            <a:ext cx="12300" cy="374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376" name="Google Shape;376;p28"/>
          <p:cNvSpPr/>
          <p:nvPr/>
        </p:nvSpPr>
        <p:spPr>
          <a:xfrm>
            <a:off x="1171150" y="1533375"/>
            <a:ext cx="174600" cy="3333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28"/>
          <p:cNvSpPr txBox="1"/>
          <p:nvPr/>
        </p:nvSpPr>
        <p:spPr>
          <a:xfrm>
            <a:off x="4827225" y="74375"/>
            <a:ext cx="3571200" cy="5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Document storage by Chunghwa</a:t>
            </a:r>
            <a:endParaRPr b="1"/>
          </a:p>
        </p:txBody>
      </p:sp>
      <p:sp>
        <p:nvSpPr>
          <p:cNvPr id="378" name="Google Shape;378;p28"/>
          <p:cNvSpPr txBox="1"/>
          <p:nvPr/>
        </p:nvSpPr>
        <p:spPr>
          <a:xfrm>
            <a:off x="3152750" y="1901725"/>
            <a:ext cx="2046300" cy="3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/>
              <a:t>Is the document on the list ?</a:t>
            </a:r>
            <a:endParaRPr sz="1100"/>
          </a:p>
        </p:txBody>
      </p:sp>
      <p:cxnSp>
        <p:nvCxnSpPr>
          <p:cNvPr id="379" name="Google Shape;379;p28"/>
          <p:cNvCxnSpPr/>
          <p:nvPr/>
        </p:nvCxnSpPr>
        <p:spPr>
          <a:xfrm flipH="1" rot="10800000">
            <a:off x="1411475" y="2174475"/>
            <a:ext cx="5878800" cy="1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0" name="Google Shape;380;p28"/>
          <p:cNvCxnSpPr/>
          <p:nvPr/>
        </p:nvCxnSpPr>
        <p:spPr>
          <a:xfrm flipH="1">
            <a:off x="1401350" y="2441625"/>
            <a:ext cx="5923500" cy="2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81" name="Google Shape;381;p28"/>
          <p:cNvSpPr txBox="1"/>
          <p:nvPr/>
        </p:nvSpPr>
        <p:spPr>
          <a:xfrm>
            <a:off x="3018326" y="2174475"/>
            <a:ext cx="2202300" cy="3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/>
              <a:t>the document is not on the list</a:t>
            </a:r>
            <a:endParaRPr sz="1100"/>
          </a:p>
        </p:txBody>
      </p:sp>
      <p:sp>
        <p:nvSpPr>
          <p:cNvPr id="382" name="Google Shape;382;p28"/>
          <p:cNvSpPr txBox="1"/>
          <p:nvPr/>
        </p:nvSpPr>
        <p:spPr>
          <a:xfrm>
            <a:off x="4740125" y="784200"/>
            <a:ext cx="981900" cy="274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Dropbox</a:t>
            </a:r>
            <a:endParaRPr/>
          </a:p>
        </p:txBody>
      </p:sp>
      <p:cxnSp>
        <p:nvCxnSpPr>
          <p:cNvPr id="383" name="Google Shape;383;p28"/>
          <p:cNvCxnSpPr/>
          <p:nvPr/>
        </p:nvCxnSpPr>
        <p:spPr>
          <a:xfrm flipH="1">
            <a:off x="5199050" y="1328775"/>
            <a:ext cx="12300" cy="374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384" name="Google Shape;384;p28"/>
          <p:cNvSpPr txBox="1"/>
          <p:nvPr/>
        </p:nvSpPr>
        <p:spPr>
          <a:xfrm>
            <a:off x="0" y="2551325"/>
            <a:ext cx="1078200" cy="5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/>
              <a:t>Scan the document</a:t>
            </a:r>
            <a:endParaRPr sz="1100"/>
          </a:p>
        </p:txBody>
      </p:sp>
      <p:cxnSp>
        <p:nvCxnSpPr>
          <p:cNvPr id="385" name="Google Shape;385;p28"/>
          <p:cNvCxnSpPr>
            <a:stCxn id="384" idx="3"/>
          </p:cNvCxnSpPr>
          <p:nvPr/>
        </p:nvCxnSpPr>
        <p:spPr>
          <a:xfrm>
            <a:off x="1078200" y="2836325"/>
            <a:ext cx="600" cy="6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6" name="Google Shape;386;p28"/>
          <p:cNvCxnSpPr/>
          <p:nvPr/>
        </p:nvCxnSpPr>
        <p:spPr>
          <a:xfrm rot="10800000">
            <a:off x="917050" y="2677100"/>
            <a:ext cx="223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7" name="Google Shape;387;p28"/>
          <p:cNvCxnSpPr>
            <a:stCxn id="376" idx="3"/>
          </p:cNvCxnSpPr>
          <p:nvPr/>
        </p:nvCxnSpPr>
        <p:spPr>
          <a:xfrm flipH="1" rot="10800000">
            <a:off x="1345750" y="3167625"/>
            <a:ext cx="3822600" cy="3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88" name="Google Shape;388;p28"/>
          <p:cNvSpPr txBox="1"/>
          <p:nvPr/>
        </p:nvSpPr>
        <p:spPr>
          <a:xfrm>
            <a:off x="2333576" y="2856750"/>
            <a:ext cx="2202300" cy="3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/>
              <a:t>upload on Dropbox</a:t>
            </a:r>
            <a:endParaRPr sz="1100"/>
          </a:p>
        </p:txBody>
      </p:sp>
      <p:cxnSp>
        <p:nvCxnSpPr>
          <p:cNvPr id="389" name="Google Shape;389;p28"/>
          <p:cNvCxnSpPr>
            <a:endCxn id="390" idx="1"/>
          </p:cNvCxnSpPr>
          <p:nvPr/>
        </p:nvCxnSpPr>
        <p:spPr>
          <a:xfrm flipH="1" rot="10800000">
            <a:off x="1375650" y="3621800"/>
            <a:ext cx="1541400" cy="1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91" name="Google Shape;391;p28"/>
          <p:cNvSpPr txBox="1"/>
          <p:nvPr/>
        </p:nvSpPr>
        <p:spPr>
          <a:xfrm>
            <a:off x="1401351" y="3287113"/>
            <a:ext cx="2202300" cy="3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/>
              <a:t>send an email to notify</a:t>
            </a:r>
            <a:endParaRPr sz="1100"/>
          </a:p>
        </p:txBody>
      </p:sp>
      <p:sp>
        <p:nvSpPr>
          <p:cNvPr id="392" name="Google Shape;392;p28"/>
          <p:cNvSpPr/>
          <p:nvPr/>
        </p:nvSpPr>
        <p:spPr>
          <a:xfrm>
            <a:off x="7293375" y="2099025"/>
            <a:ext cx="174600" cy="163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28"/>
          <p:cNvSpPr/>
          <p:nvPr/>
        </p:nvSpPr>
        <p:spPr>
          <a:xfrm>
            <a:off x="7293375" y="2372325"/>
            <a:ext cx="174600" cy="163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28"/>
          <p:cNvSpPr/>
          <p:nvPr/>
        </p:nvSpPr>
        <p:spPr>
          <a:xfrm>
            <a:off x="5117900" y="3102375"/>
            <a:ext cx="174600" cy="163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28"/>
          <p:cNvSpPr/>
          <p:nvPr/>
        </p:nvSpPr>
        <p:spPr>
          <a:xfrm>
            <a:off x="2917050" y="3540200"/>
            <a:ext cx="223200" cy="163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5" name="Google Shape;395;p28"/>
          <p:cNvCxnSpPr/>
          <p:nvPr/>
        </p:nvCxnSpPr>
        <p:spPr>
          <a:xfrm rot="10800000">
            <a:off x="917050" y="3006525"/>
            <a:ext cx="223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6" name="Google Shape;396;p28"/>
          <p:cNvCxnSpPr/>
          <p:nvPr/>
        </p:nvCxnSpPr>
        <p:spPr>
          <a:xfrm rot="10800000">
            <a:off x="903750" y="2677025"/>
            <a:ext cx="3000" cy="31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29"/>
          <p:cNvSpPr/>
          <p:nvPr/>
        </p:nvSpPr>
        <p:spPr>
          <a:xfrm>
            <a:off x="1747775" y="165100"/>
            <a:ext cx="5688900" cy="48438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29"/>
          <p:cNvSpPr/>
          <p:nvPr/>
        </p:nvSpPr>
        <p:spPr>
          <a:xfrm>
            <a:off x="338950" y="461950"/>
            <a:ext cx="871800" cy="921600"/>
          </a:xfrm>
          <a:prstGeom prst="smileyFace">
            <a:avLst>
              <a:gd fmla="val 4653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29"/>
          <p:cNvSpPr/>
          <p:nvPr/>
        </p:nvSpPr>
        <p:spPr>
          <a:xfrm>
            <a:off x="4180550" y="272950"/>
            <a:ext cx="1623600" cy="6759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/>
              <a:t>Authentification</a:t>
            </a:r>
            <a:endParaRPr sz="1100"/>
          </a:p>
        </p:txBody>
      </p:sp>
      <p:sp>
        <p:nvSpPr>
          <p:cNvPr id="404" name="Google Shape;404;p29"/>
          <p:cNvSpPr/>
          <p:nvPr/>
        </p:nvSpPr>
        <p:spPr>
          <a:xfrm>
            <a:off x="2082400" y="536350"/>
            <a:ext cx="1195500" cy="8409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/>
              <a:t>Access to a document</a:t>
            </a:r>
            <a:endParaRPr sz="1000"/>
          </a:p>
        </p:txBody>
      </p:sp>
      <p:sp>
        <p:nvSpPr>
          <p:cNvPr id="405" name="Google Shape;405;p29"/>
          <p:cNvSpPr txBox="1"/>
          <p:nvPr/>
        </p:nvSpPr>
        <p:spPr>
          <a:xfrm>
            <a:off x="267400" y="1540300"/>
            <a:ext cx="1014900" cy="4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Customer</a:t>
            </a:r>
            <a:endParaRPr/>
          </a:p>
        </p:txBody>
      </p:sp>
      <p:cxnSp>
        <p:nvCxnSpPr>
          <p:cNvPr id="406" name="Google Shape;406;p29"/>
          <p:cNvCxnSpPr>
            <a:stCxn id="404" idx="6"/>
            <a:endCxn id="403" idx="2"/>
          </p:cNvCxnSpPr>
          <p:nvPr/>
        </p:nvCxnSpPr>
        <p:spPr>
          <a:xfrm flipH="1" rot="10800000">
            <a:off x="3277900" y="610900"/>
            <a:ext cx="902700" cy="34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407" name="Google Shape;407;p29"/>
          <p:cNvCxnSpPr>
            <a:stCxn id="402" idx="6"/>
            <a:endCxn id="404" idx="2"/>
          </p:cNvCxnSpPr>
          <p:nvPr/>
        </p:nvCxnSpPr>
        <p:spPr>
          <a:xfrm>
            <a:off x="1210750" y="922750"/>
            <a:ext cx="871800" cy="3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8" name="Google Shape;408;p29"/>
          <p:cNvSpPr txBox="1"/>
          <p:nvPr/>
        </p:nvSpPr>
        <p:spPr>
          <a:xfrm rot="-1069371">
            <a:off x="3345194" y="645090"/>
            <a:ext cx="737074" cy="16830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/>
              <a:t>“include”</a:t>
            </a:r>
            <a:endParaRPr sz="800"/>
          </a:p>
        </p:txBody>
      </p:sp>
      <p:cxnSp>
        <p:nvCxnSpPr>
          <p:cNvPr id="409" name="Google Shape;409;p29"/>
          <p:cNvCxnSpPr>
            <a:stCxn id="404" idx="5"/>
            <a:endCxn id="410" idx="2"/>
          </p:cNvCxnSpPr>
          <p:nvPr/>
        </p:nvCxnSpPr>
        <p:spPr>
          <a:xfrm>
            <a:off x="3102823" y="1254103"/>
            <a:ext cx="879300" cy="6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410" name="Google Shape;410;p29"/>
          <p:cNvSpPr/>
          <p:nvPr/>
        </p:nvSpPr>
        <p:spPr>
          <a:xfrm>
            <a:off x="3982100" y="983325"/>
            <a:ext cx="1484400" cy="6759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/>
              <a:t>Choose a folder</a:t>
            </a:r>
            <a:endParaRPr sz="1100"/>
          </a:p>
        </p:txBody>
      </p:sp>
      <p:sp>
        <p:nvSpPr>
          <p:cNvPr id="411" name="Google Shape;411;p29"/>
          <p:cNvSpPr txBox="1"/>
          <p:nvPr/>
        </p:nvSpPr>
        <p:spPr>
          <a:xfrm rot="299760">
            <a:off x="3186355" y="1082816"/>
            <a:ext cx="737201" cy="16834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/>
              <a:t>“include”</a:t>
            </a:r>
            <a:endParaRPr sz="800"/>
          </a:p>
        </p:txBody>
      </p:sp>
      <p:sp>
        <p:nvSpPr>
          <p:cNvPr id="412" name="Google Shape;412;p29"/>
          <p:cNvSpPr/>
          <p:nvPr/>
        </p:nvSpPr>
        <p:spPr>
          <a:xfrm>
            <a:off x="1922325" y="2767300"/>
            <a:ext cx="1180500" cy="6078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/>
              <a:t>Print the document</a:t>
            </a:r>
            <a:endParaRPr sz="1100"/>
          </a:p>
        </p:txBody>
      </p:sp>
      <p:cxnSp>
        <p:nvCxnSpPr>
          <p:cNvPr id="413" name="Google Shape;413;p29"/>
          <p:cNvCxnSpPr>
            <a:stCxn id="412" idx="0"/>
            <a:endCxn id="404" idx="4"/>
          </p:cNvCxnSpPr>
          <p:nvPr/>
        </p:nvCxnSpPr>
        <p:spPr>
          <a:xfrm flipH="1" rot="10800000">
            <a:off x="2512575" y="1377400"/>
            <a:ext cx="167700" cy="138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414" name="Google Shape;414;p29"/>
          <p:cNvSpPr txBox="1"/>
          <p:nvPr/>
        </p:nvSpPr>
        <p:spPr>
          <a:xfrm rot="-4751044">
            <a:off x="2044320" y="2145944"/>
            <a:ext cx="736993" cy="168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/>
              <a:t>“extends”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/>
              <a:t>”</a:t>
            </a:r>
            <a:endParaRPr sz="800"/>
          </a:p>
        </p:txBody>
      </p:sp>
      <p:cxnSp>
        <p:nvCxnSpPr>
          <p:cNvPr id="415" name="Google Shape;415;p29"/>
          <p:cNvCxnSpPr>
            <a:stCxn id="416" idx="1"/>
            <a:endCxn id="404" idx="4"/>
          </p:cNvCxnSpPr>
          <p:nvPr/>
        </p:nvCxnSpPr>
        <p:spPr>
          <a:xfrm rot="10800000">
            <a:off x="2680188" y="1377163"/>
            <a:ext cx="708300" cy="170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416" name="Google Shape;416;p29"/>
          <p:cNvSpPr/>
          <p:nvPr/>
        </p:nvSpPr>
        <p:spPr>
          <a:xfrm>
            <a:off x="3203350" y="2969350"/>
            <a:ext cx="1264200" cy="7758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/>
              <a:t>Ask for destroying the original</a:t>
            </a:r>
            <a:endParaRPr sz="1100"/>
          </a:p>
        </p:txBody>
      </p:sp>
      <p:sp>
        <p:nvSpPr>
          <p:cNvPr id="417" name="Google Shape;417;p29"/>
          <p:cNvSpPr txBox="1"/>
          <p:nvPr/>
        </p:nvSpPr>
        <p:spPr>
          <a:xfrm rot="4570385">
            <a:off x="2787737" y="2073795"/>
            <a:ext cx="736852" cy="16837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/>
              <a:t>“extends”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/>
              <a:t>”</a:t>
            </a:r>
            <a:endParaRPr sz="800"/>
          </a:p>
        </p:txBody>
      </p:sp>
      <p:cxnSp>
        <p:nvCxnSpPr>
          <p:cNvPr id="418" name="Google Shape;418;p29"/>
          <p:cNvCxnSpPr>
            <a:stCxn id="416" idx="4"/>
            <a:endCxn id="419" idx="7"/>
          </p:cNvCxnSpPr>
          <p:nvPr/>
        </p:nvCxnSpPr>
        <p:spPr>
          <a:xfrm flipH="1">
            <a:off x="3468250" y="3745150"/>
            <a:ext cx="367200" cy="63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419" name="Google Shape;419;p29"/>
          <p:cNvSpPr/>
          <p:nvPr/>
        </p:nvSpPr>
        <p:spPr>
          <a:xfrm>
            <a:off x="2082400" y="4277400"/>
            <a:ext cx="1623600" cy="6759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/>
              <a:t>Confirmation code by phone message</a:t>
            </a:r>
            <a:endParaRPr sz="1100"/>
          </a:p>
        </p:txBody>
      </p:sp>
      <p:sp>
        <p:nvSpPr>
          <p:cNvPr id="420" name="Google Shape;420;p29"/>
          <p:cNvSpPr txBox="1"/>
          <p:nvPr/>
        </p:nvSpPr>
        <p:spPr>
          <a:xfrm rot="-3539295">
            <a:off x="3130854" y="3888414"/>
            <a:ext cx="737170" cy="16834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/>
              <a:t>“include”</a:t>
            </a:r>
            <a:endParaRPr sz="800"/>
          </a:p>
        </p:txBody>
      </p:sp>
      <p:sp>
        <p:nvSpPr>
          <p:cNvPr id="421" name="Google Shape;421;p29"/>
          <p:cNvSpPr/>
          <p:nvPr/>
        </p:nvSpPr>
        <p:spPr>
          <a:xfrm>
            <a:off x="7902150" y="268450"/>
            <a:ext cx="871800" cy="921600"/>
          </a:xfrm>
          <a:prstGeom prst="smileyFace">
            <a:avLst>
              <a:gd fmla="val 4653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29"/>
          <p:cNvSpPr txBox="1"/>
          <p:nvPr/>
        </p:nvSpPr>
        <p:spPr>
          <a:xfrm>
            <a:off x="7868575" y="1117575"/>
            <a:ext cx="1014900" cy="4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Chungwa</a:t>
            </a:r>
            <a:endParaRPr/>
          </a:p>
        </p:txBody>
      </p:sp>
      <p:cxnSp>
        <p:nvCxnSpPr>
          <p:cNvPr id="423" name="Google Shape;423;p29"/>
          <p:cNvCxnSpPr>
            <a:stCxn id="403" idx="6"/>
            <a:endCxn id="421" idx="2"/>
          </p:cNvCxnSpPr>
          <p:nvPr/>
        </p:nvCxnSpPr>
        <p:spPr>
          <a:xfrm>
            <a:off x="5804150" y="610900"/>
            <a:ext cx="2097900" cy="11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4" name="Google Shape;424;p29"/>
          <p:cNvSpPr/>
          <p:nvPr/>
        </p:nvSpPr>
        <p:spPr>
          <a:xfrm>
            <a:off x="3826275" y="1685750"/>
            <a:ext cx="1328100" cy="5532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/>
              <a:t>Send the document</a:t>
            </a:r>
            <a:endParaRPr sz="1100"/>
          </a:p>
        </p:txBody>
      </p:sp>
      <p:sp>
        <p:nvSpPr>
          <p:cNvPr id="425" name="Google Shape;425;p29"/>
          <p:cNvSpPr/>
          <p:nvPr/>
        </p:nvSpPr>
        <p:spPr>
          <a:xfrm>
            <a:off x="3835450" y="2292550"/>
            <a:ext cx="1180500" cy="6078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/>
              <a:t>Delete the document</a:t>
            </a:r>
            <a:endParaRPr sz="1100"/>
          </a:p>
        </p:txBody>
      </p:sp>
      <p:cxnSp>
        <p:nvCxnSpPr>
          <p:cNvPr id="426" name="Google Shape;426;p29"/>
          <p:cNvCxnSpPr>
            <a:stCxn id="425" idx="1"/>
            <a:endCxn id="404" idx="4"/>
          </p:cNvCxnSpPr>
          <p:nvPr/>
        </p:nvCxnSpPr>
        <p:spPr>
          <a:xfrm rot="10800000">
            <a:off x="2680230" y="1377160"/>
            <a:ext cx="1328100" cy="100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427" name="Google Shape;427;p29"/>
          <p:cNvSpPr txBox="1"/>
          <p:nvPr/>
        </p:nvSpPr>
        <p:spPr>
          <a:xfrm rot="2050905">
            <a:off x="3066702" y="1677244"/>
            <a:ext cx="736891" cy="16824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/>
              <a:t>“extends”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/>
              <a:t>”</a:t>
            </a:r>
            <a:endParaRPr sz="800"/>
          </a:p>
        </p:txBody>
      </p:sp>
      <p:cxnSp>
        <p:nvCxnSpPr>
          <p:cNvPr id="428" name="Google Shape;428;p29"/>
          <p:cNvCxnSpPr>
            <a:stCxn id="424" idx="1"/>
            <a:endCxn id="404" idx="4"/>
          </p:cNvCxnSpPr>
          <p:nvPr/>
        </p:nvCxnSpPr>
        <p:spPr>
          <a:xfrm rot="10800000">
            <a:off x="2680071" y="1377364"/>
            <a:ext cx="1340700" cy="38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429" name="Google Shape;429;p29"/>
          <p:cNvSpPr txBox="1"/>
          <p:nvPr/>
        </p:nvSpPr>
        <p:spPr>
          <a:xfrm rot="767822">
            <a:off x="3186541" y="1400214"/>
            <a:ext cx="736802" cy="16826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/>
              <a:t>“extends”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/>
              <a:t>”</a:t>
            </a:r>
            <a:endParaRPr sz="800"/>
          </a:p>
        </p:txBody>
      </p:sp>
      <p:cxnSp>
        <p:nvCxnSpPr>
          <p:cNvPr id="430" name="Google Shape;430;p29"/>
          <p:cNvCxnSpPr>
            <a:stCxn id="416" idx="6"/>
            <a:endCxn id="431" idx="2"/>
          </p:cNvCxnSpPr>
          <p:nvPr/>
        </p:nvCxnSpPr>
        <p:spPr>
          <a:xfrm flipH="1" rot="10800000">
            <a:off x="4467550" y="3071350"/>
            <a:ext cx="3544200" cy="28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31" name="Google Shape;431;p29"/>
          <p:cNvSpPr/>
          <p:nvPr/>
        </p:nvSpPr>
        <p:spPr>
          <a:xfrm>
            <a:off x="8011675" y="2610400"/>
            <a:ext cx="871800" cy="921600"/>
          </a:xfrm>
          <a:prstGeom prst="smileyFace">
            <a:avLst>
              <a:gd fmla="val 4653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29"/>
          <p:cNvSpPr txBox="1"/>
          <p:nvPr/>
        </p:nvSpPr>
        <p:spPr>
          <a:xfrm>
            <a:off x="8011675" y="3480075"/>
            <a:ext cx="1014900" cy="4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Operator</a:t>
            </a:r>
            <a:endParaRPr/>
          </a:p>
        </p:txBody>
      </p:sp>
      <p:sp>
        <p:nvSpPr>
          <p:cNvPr id="433" name="Google Shape;433;p29"/>
          <p:cNvSpPr/>
          <p:nvPr/>
        </p:nvSpPr>
        <p:spPr>
          <a:xfrm>
            <a:off x="8358200" y="1557125"/>
            <a:ext cx="90300" cy="10044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29"/>
          <p:cNvSpPr txBox="1"/>
          <p:nvPr/>
        </p:nvSpPr>
        <p:spPr>
          <a:xfrm>
            <a:off x="1759450" y="165100"/>
            <a:ext cx="2831400" cy="3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Website utilization</a:t>
            </a:r>
            <a:endParaRPr b="1"/>
          </a:p>
        </p:txBody>
      </p:sp>
      <p:sp>
        <p:nvSpPr>
          <p:cNvPr id="435" name="Google Shape;435;p29"/>
          <p:cNvSpPr txBox="1"/>
          <p:nvPr/>
        </p:nvSpPr>
        <p:spPr>
          <a:xfrm>
            <a:off x="1759450" y="645913"/>
            <a:ext cx="506400" cy="1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1</a:t>
            </a:r>
            <a:endParaRPr sz="1200"/>
          </a:p>
        </p:txBody>
      </p:sp>
      <p:sp>
        <p:nvSpPr>
          <p:cNvPr id="436" name="Google Shape;436;p29"/>
          <p:cNvSpPr txBox="1"/>
          <p:nvPr/>
        </p:nvSpPr>
        <p:spPr>
          <a:xfrm>
            <a:off x="1147950" y="665488"/>
            <a:ext cx="506400" cy="1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1</a:t>
            </a:r>
            <a:endParaRPr sz="1200"/>
          </a:p>
        </p:txBody>
      </p:sp>
      <p:sp>
        <p:nvSpPr>
          <p:cNvPr id="437" name="Google Shape;437;p29"/>
          <p:cNvSpPr txBox="1"/>
          <p:nvPr/>
        </p:nvSpPr>
        <p:spPr>
          <a:xfrm>
            <a:off x="4467550" y="3357270"/>
            <a:ext cx="506400" cy="3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1..*</a:t>
            </a:r>
            <a:endParaRPr sz="1200"/>
          </a:p>
        </p:txBody>
      </p:sp>
      <p:sp>
        <p:nvSpPr>
          <p:cNvPr id="438" name="Google Shape;438;p29"/>
          <p:cNvSpPr txBox="1"/>
          <p:nvPr/>
        </p:nvSpPr>
        <p:spPr>
          <a:xfrm>
            <a:off x="7659875" y="3082963"/>
            <a:ext cx="506400" cy="1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1</a:t>
            </a:r>
            <a:endParaRPr sz="1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30"/>
          <p:cNvSpPr/>
          <p:nvPr/>
        </p:nvSpPr>
        <p:spPr>
          <a:xfrm>
            <a:off x="3090325" y="479900"/>
            <a:ext cx="729300" cy="318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/>
              <a:t>Security</a:t>
            </a:r>
            <a:endParaRPr sz="1000"/>
          </a:p>
        </p:txBody>
      </p:sp>
      <p:sp>
        <p:nvSpPr>
          <p:cNvPr id="444" name="Google Shape;444;p30"/>
          <p:cNvSpPr/>
          <p:nvPr/>
        </p:nvSpPr>
        <p:spPr>
          <a:xfrm>
            <a:off x="1597225" y="551875"/>
            <a:ext cx="645300" cy="318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/>
              <a:t>Website</a:t>
            </a:r>
            <a:endParaRPr sz="1000"/>
          </a:p>
        </p:txBody>
      </p:sp>
      <p:cxnSp>
        <p:nvCxnSpPr>
          <p:cNvPr id="445" name="Google Shape;445;p30"/>
          <p:cNvCxnSpPr/>
          <p:nvPr/>
        </p:nvCxnSpPr>
        <p:spPr>
          <a:xfrm>
            <a:off x="1868873" y="903343"/>
            <a:ext cx="30900" cy="384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446" name="Google Shape;446;p30"/>
          <p:cNvCxnSpPr/>
          <p:nvPr/>
        </p:nvCxnSpPr>
        <p:spPr>
          <a:xfrm>
            <a:off x="519163" y="738057"/>
            <a:ext cx="7800" cy="373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447" name="Google Shape;447;p30"/>
          <p:cNvCxnSpPr/>
          <p:nvPr/>
        </p:nvCxnSpPr>
        <p:spPr>
          <a:xfrm>
            <a:off x="6877393" y="798493"/>
            <a:ext cx="24000" cy="395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448" name="Google Shape;448;p30"/>
          <p:cNvSpPr/>
          <p:nvPr/>
        </p:nvSpPr>
        <p:spPr>
          <a:xfrm>
            <a:off x="482125" y="1052600"/>
            <a:ext cx="90600" cy="3577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9" name="Google Shape;449;p30"/>
          <p:cNvCxnSpPr/>
          <p:nvPr/>
        </p:nvCxnSpPr>
        <p:spPr>
          <a:xfrm>
            <a:off x="654250" y="1238075"/>
            <a:ext cx="1117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50" name="Google Shape;450;p30"/>
          <p:cNvSpPr txBox="1"/>
          <p:nvPr/>
        </p:nvSpPr>
        <p:spPr>
          <a:xfrm>
            <a:off x="820475" y="985300"/>
            <a:ext cx="1095000" cy="3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/>
              <a:t>Authentification</a:t>
            </a:r>
            <a:endParaRPr sz="800"/>
          </a:p>
        </p:txBody>
      </p:sp>
      <p:sp>
        <p:nvSpPr>
          <p:cNvPr id="451" name="Google Shape;451;p30"/>
          <p:cNvSpPr/>
          <p:nvPr/>
        </p:nvSpPr>
        <p:spPr>
          <a:xfrm>
            <a:off x="1813275" y="1168879"/>
            <a:ext cx="99300" cy="147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52" name="Google Shape;452;p30"/>
          <p:cNvCxnSpPr/>
          <p:nvPr/>
        </p:nvCxnSpPr>
        <p:spPr>
          <a:xfrm flipH="1">
            <a:off x="125733" y="692863"/>
            <a:ext cx="417300" cy="27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3" name="Google Shape;453;p30"/>
          <p:cNvCxnSpPr/>
          <p:nvPr/>
        </p:nvCxnSpPr>
        <p:spPr>
          <a:xfrm>
            <a:off x="543032" y="710004"/>
            <a:ext cx="206400" cy="27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4" name="Google Shape;454;p30"/>
          <p:cNvCxnSpPr/>
          <p:nvPr/>
        </p:nvCxnSpPr>
        <p:spPr>
          <a:xfrm flipH="1">
            <a:off x="548065" y="301574"/>
            <a:ext cx="13800" cy="39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5" name="Google Shape;455;p30"/>
          <p:cNvCxnSpPr/>
          <p:nvPr/>
        </p:nvCxnSpPr>
        <p:spPr>
          <a:xfrm flipH="1">
            <a:off x="405984" y="402770"/>
            <a:ext cx="307200" cy="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6" name="Google Shape;456;p30"/>
          <p:cNvSpPr/>
          <p:nvPr/>
        </p:nvSpPr>
        <p:spPr>
          <a:xfrm>
            <a:off x="470591" y="162525"/>
            <a:ext cx="184200" cy="147300"/>
          </a:xfrm>
          <a:prstGeom prst="smileyFace">
            <a:avLst>
              <a:gd fmla="val 4653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57" name="Google Shape;457;p30"/>
          <p:cNvCxnSpPr/>
          <p:nvPr/>
        </p:nvCxnSpPr>
        <p:spPr>
          <a:xfrm rot="10800000">
            <a:off x="669975" y="2188300"/>
            <a:ext cx="1121700" cy="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58" name="Google Shape;458;p30"/>
          <p:cNvCxnSpPr/>
          <p:nvPr/>
        </p:nvCxnSpPr>
        <p:spPr>
          <a:xfrm>
            <a:off x="654261" y="2522027"/>
            <a:ext cx="1117200" cy="1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59" name="Google Shape;459;p30"/>
          <p:cNvSpPr/>
          <p:nvPr/>
        </p:nvSpPr>
        <p:spPr>
          <a:xfrm>
            <a:off x="1812825" y="2064054"/>
            <a:ext cx="99300" cy="147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p30"/>
          <p:cNvSpPr/>
          <p:nvPr/>
        </p:nvSpPr>
        <p:spPr>
          <a:xfrm>
            <a:off x="1863675" y="2842972"/>
            <a:ext cx="99300" cy="147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30"/>
          <p:cNvSpPr txBox="1"/>
          <p:nvPr/>
        </p:nvSpPr>
        <p:spPr>
          <a:xfrm>
            <a:off x="733775" y="1624450"/>
            <a:ext cx="936300" cy="3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/>
              <a:t>Access dropbox</a:t>
            </a:r>
            <a:endParaRPr sz="800"/>
          </a:p>
        </p:txBody>
      </p:sp>
      <p:sp>
        <p:nvSpPr>
          <p:cNvPr id="462" name="Google Shape;462;p30"/>
          <p:cNvSpPr txBox="1"/>
          <p:nvPr/>
        </p:nvSpPr>
        <p:spPr>
          <a:xfrm>
            <a:off x="689776" y="1945350"/>
            <a:ext cx="1095000" cy="3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/>
              <a:t>Dropbox accessed</a:t>
            </a:r>
            <a:endParaRPr sz="800"/>
          </a:p>
        </p:txBody>
      </p:sp>
      <p:sp>
        <p:nvSpPr>
          <p:cNvPr id="463" name="Google Shape;463;p30"/>
          <p:cNvSpPr/>
          <p:nvPr/>
        </p:nvSpPr>
        <p:spPr>
          <a:xfrm>
            <a:off x="1816751" y="3763958"/>
            <a:ext cx="99300" cy="267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64" name="Google Shape;464;p30"/>
          <p:cNvCxnSpPr/>
          <p:nvPr/>
        </p:nvCxnSpPr>
        <p:spPr>
          <a:xfrm rot="10800000">
            <a:off x="654800" y="2897100"/>
            <a:ext cx="1126800" cy="2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65" name="Google Shape;465;p30"/>
          <p:cNvSpPr/>
          <p:nvPr/>
        </p:nvSpPr>
        <p:spPr>
          <a:xfrm>
            <a:off x="1863676" y="3144754"/>
            <a:ext cx="99300" cy="267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p30"/>
          <p:cNvSpPr txBox="1"/>
          <p:nvPr/>
        </p:nvSpPr>
        <p:spPr>
          <a:xfrm>
            <a:off x="688350" y="2668700"/>
            <a:ext cx="924600" cy="3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/>
              <a:t>Folder entered</a:t>
            </a:r>
            <a:endParaRPr sz="800"/>
          </a:p>
        </p:txBody>
      </p:sp>
      <p:cxnSp>
        <p:nvCxnSpPr>
          <p:cNvPr id="467" name="Google Shape;467;p30"/>
          <p:cNvCxnSpPr/>
          <p:nvPr/>
        </p:nvCxnSpPr>
        <p:spPr>
          <a:xfrm>
            <a:off x="654811" y="3300653"/>
            <a:ext cx="1126800" cy="3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68" name="Google Shape;468;p30"/>
          <p:cNvSpPr/>
          <p:nvPr/>
        </p:nvSpPr>
        <p:spPr>
          <a:xfrm>
            <a:off x="1869725" y="3501900"/>
            <a:ext cx="90600" cy="172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9" name="Google Shape;469;p30"/>
          <p:cNvSpPr txBox="1"/>
          <p:nvPr/>
        </p:nvSpPr>
        <p:spPr>
          <a:xfrm>
            <a:off x="691944" y="2272188"/>
            <a:ext cx="924600" cy="3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/>
              <a:t>Choose a folder</a:t>
            </a:r>
            <a:endParaRPr sz="800"/>
          </a:p>
        </p:txBody>
      </p:sp>
      <p:cxnSp>
        <p:nvCxnSpPr>
          <p:cNvPr id="470" name="Google Shape;470;p30"/>
          <p:cNvCxnSpPr/>
          <p:nvPr/>
        </p:nvCxnSpPr>
        <p:spPr>
          <a:xfrm rot="10800000">
            <a:off x="688425" y="3617000"/>
            <a:ext cx="1113300" cy="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71" name="Google Shape;471;p30"/>
          <p:cNvSpPr txBox="1"/>
          <p:nvPr/>
        </p:nvSpPr>
        <p:spPr>
          <a:xfrm>
            <a:off x="661559" y="3005675"/>
            <a:ext cx="1117200" cy="2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/>
              <a:t>Choose a document</a:t>
            </a:r>
            <a:endParaRPr sz="800"/>
          </a:p>
        </p:txBody>
      </p:sp>
      <p:cxnSp>
        <p:nvCxnSpPr>
          <p:cNvPr id="472" name="Google Shape;472;p30"/>
          <p:cNvCxnSpPr/>
          <p:nvPr/>
        </p:nvCxnSpPr>
        <p:spPr>
          <a:xfrm>
            <a:off x="2045073" y="1230372"/>
            <a:ext cx="1347000" cy="1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73" name="Google Shape;473;p30"/>
          <p:cNvCxnSpPr/>
          <p:nvPr/>
        </p:nvCxnSpPr>
        <p:spPr>
          <a:xfrm rot="10800000">
            <a:off x="698600" y="1458775"/>
            <a:ext cx="1083000" cy="1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74" name="Google Shape;474;p30"/>
          <p:cNvSpPr/>
          <p:nvPr/>
        </p:nvSpPr>
        <p:spPr>
          <a:xfrm>
            <a:off x="1832875" y="1418729"/>
            <a:ext cx="99300" cy="147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" name="Google Shape;475;p30"/>
          <p:cNvSpPr/>
          <p:nvPr/>
        </p:nvSpPr>
        <p:spPr>
          <a:xfrm>
            <a:off x="1812825" y="1730430"/>
            <a:ext cx="99300" cy="147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6" name="Google Shape;476;p30"/>
          <p:cNvCxnSpPr/>
          <p:nvPr/>
        </p:nvCxnSpPr>
        <p:spPr>
          <a:xfrm>
            <a:off x="670006" y="1844243"/>
            <a:ext cx="1085700" cy="1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77" name="Google Shape;477;p30"/>
          <p:cNvSpPr txBox="1"/>
          <p:nvPr/>
        </p:nvSpPr>
        <p:spPr>
          <a:xfrm>
            <a:off x="3657349" y="985300"/>
            <a:ext cx="924600" cy="3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/>
              <a:t>Authentification</a:t>
            </a:r>
            <a:endParaRPr sz="800"/>
          </a:p>
        </p:txBody>
      </p:sp>
      <p:sp>
        <p:nvSpPr>
          <p:cNvPr id="478" name="Google Shape;478;p30"/>
          <p:cNvSpPr/>
          <p:nvPr/>
        </p:nvSpPr>
        <p:spPr>
          <a:xfrm rot="5400000">
            <a:off x="7040725" y="4000800"/>
            <a:ext cx="459900" cy="235500"/>
          </a:xfrm>
          <a:prstGeom prst="uturnArrow">
            <a:avLst>
              <a:gd fmla="val 25452" name="adj1"/>
              <a:gd fmla="val 25000" name="adj2"/>
              <a:gd fmla="val 28950" name="adj3"/>
              <a:gd fmla="val 43750" name="adj4"/>
              <a:gd fmla="val 100000" name="adj5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9" name="Google Shape;479;p30"/>
          <p:cNvCxnSpPr/>
          <p:nvPr/>
        </p:nvCxnSpPr>
        <p:spPr>
          <a:xfrm flipH="1" rot="10800000">
            <a:off x="713186" y="3905441"/>
            <a:ext cx="1078500" cy="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80" name="Google Shape;480;p30"/>
          <p:cNvSpPr txBox="1"/>
          <p:nvPr/>
        </p:nvSpPr>
        <p:spPr>
          <a:xfrm>
            <a:off x="699671" y="3349925"/>
            <a:ext cx="1043100" cy="2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/>
              <a:t>Document chosen</a:t>
            </a:r>
            <a:endParaRPr sz="800"/>
          </a:p>
        </p:txBody>
      </p:sp>
      <p:sp>
        <p:nvSpPr>
          <p:cNvPr id="481" name="Google Shape;481;p30"/>
          <p:cNvSpPr/>
          <p:nvPr/>
        </p:nvSpPr>
        <p:spPr>
          <a:xfrm>
            <a:off x="4667426" y="479900"/>
            <a:ext cx="729300" cy="318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/>
              <a:t>Database</a:t>
            </a:r>
            <a:endParaRPr sz="1000"/>
          </a:p>
        </p:txBody>
      </p:sp>
      <p:sp>
        <p:nvSpPr>
          <p:cNvPr id="482" name="Google Shape;482;p30"/>
          <p:cNvSpPr/>
          <p:nvPr/>
        </p:nvSpPr>
        <p:spPr>
          <a:xfrm>
            <a:off x="6366925" y="479900"/>
            <a:ext cx="936300" cy="318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/>
              <a:t>Post storage</a:t>
            </a:r>
            <a:endParaRPr sz="1000"/>
          </a:p>
        </p:txBody>
      </p:sp>
      <p:sp>
        <p:nvSpPr>
          <p:cNvPr id="483" name="Google Shape;483;p30"/>
          <p:cNvSpPr txBox="1"/>
          <p:nvPr/>
        </p:nvSpPr>
        <p:spPr>
          <a:xfrm>
            <a:off x="952300" y="1242550"/>
            <a:ext cx="729300" cy="3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/>
              <a:t>Connected</a:t>
            </a:r>
            <a:endParaRPr sz="800"/>
          </a:p>
        </p:txBody>
      </p:sp>
      <p:sp>
        <p:nvSpPr>
          <p:cNvPr id="484" name="Google Shape;484;p30"/>
          <p:cNvSpPr/>
          <p:nvPr/>
        </p:nvSpPr>
        <p:spPr>
          <a:xfrm>
            <a:off x="1852975" y="2453509"/>
            <a:ext cx="99300" cy="147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85" name="Google Shape;485;p30"/>
          <p:cNvCxnSpPr>
            <a:stCxn id="443" idx="2"/>
          </p:cNvCxnSpPr>
          <p:nvPr/>
        </p:nvCxnSpPr>
        <p:spPr>
          <a:xfrm flipH="1">
            <a:off x="3442375" y="798500"/>
            <a:ext cx="12600" cy="406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486" name="Google Shape;486;p30"/>
          <p:cNvSpPr txBox="1"/>
          <p:nvPr/>
        </p:nvSpPr>
        <p:spPr>
          <a:xfrm>
            <a:off x="2131425" y="985300"/>
            <a:ext cx="645300" cy="3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/>
              <a:t>Captcha </a:t>
            </a:r>
            <a:endParaRPr sz="800"/>
          </a:p>
        </p:txBody>
      </p:sp>
      <p:cxnSp>
        <p:nvCxnSpPr>
          <p:cNvPr id="487" name="Google Shape;487;p30"/>
          <p:cNvCxnSpPr>
            <a:stCxn id="481" idx="2"/>
          </p:cNvCxnSpPr>
          <p:nvPr/>
        </p:nvCxnSpPr>
        <p:spPr>
          <a:xfrm>
            <a:off x="5032076" y="798500"/>
            <a:ext cx="30900" cy="400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488" name="Google Shape;488;p30"/>
          <p:cNvCxnSpPr/>
          <p:nvPr/>
        </p:nvCxnSpPr>
        <p:spPr>
          <a:xfrm>
            <a:off x="3570023" y="1233672"/>
            <a:ext cx="1347000" cy="1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89" name="Google Shape;489;p30"/>
          <p:cNvSpPr/>
          <p:nvPr/>
        </p:nvSpPr>
        <p:spPr>
          <a:xfrm>
            <a:off x="3373825" y="1168875"/>
            <a:ext cx="184200" cy="147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0" name="Google Shape;490;p30"/>
          <p:cNvSpPr/>
          <p:nvPr/>
        </p:nvSpPr>
        <p:spPr>
          <a:xfrm>
            <a:off x="4910175" y="1168875"/>
            <a:ext cx="184200" cy="147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1" name="Google Shape;491;p30"/>
          <p:cNvSpPr/>
          <p:nvPr/>
        </p:nvSpPr>
        <p:spPr>
          <a:xfrm>
            <a:off x="4910175" y="1486300"/>
            <a:ext cx="184200" cy="147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2" name="Google Shape;492;p30"/>
          <p:cNvSpPr/>
          <p:nvPr/>
        </p:nvSpPr>
        <p:spPr>
          <a:xfrm rot="5400000">
            <a:off x="5065313" y="1284100"/>
            <a:ext cx="459900" cy="235500"/>
          </a:xfrm>
          <a:prstGeom prst="uturnArrow">
            <a:avLst>
              <a:gd fmla="val 25452" name="adj1"/>
              <a:gd fmla="val 25000" name="adj2"/>
              <a:gd fmla="val 28950" name="adj3"/>
              <a:gd fmla="val 43750" name="adj4"/>
              <a:gd fmla="val 100000" name="adj5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3" name="Google Shape;493;p30"/>
          <p:cNvSpPr txBox="1"/>
          <p:nvPr/>
        </p:nvSpPr>
        <p:spPr>
          <a:xfrm>
            <a:off x="5496175" y="1242550"/>
            <a:ext cx="645300" cy="3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/>
              <a:t>Check for the user</a:t>
            </a:r>
            <a:endParaRPr sz="800"/>
          </a:p>
        </p:txBody>
      </p:sp>
      <p:cxnSp>
        <p:nvCxnSpPr>
          <p:cNvPr id="494" name="Google Shape;494;p30"/>
          <p:cNvCxnSpPr>
            <a:stCxn id="491" idx="1"/>
            <a:endCxn id="474" idx="3"/>
          </p:cNvCxnSpPr>
          <p:nvPr/>
        </p:nvCxnSpPr>
        <p:spPr>
          <a:xfrm rot="10800000">
            <a:off x="1932075" y="1492450"/>
            <a:ext cx="2978100" cy="6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95" name="Google Shape;495;p30"/>
          <p:cNvSpPr txBox="1"/>
          <p:nvPr/>
        </p:nvSpPr>
        <p:spPr>
          <a:xfrm>
            <a:off x="2772888" y="1259900"/>
            <a:ext cx="1563900" cy="3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/>
              <a:t>Succesful Authentification</a:t>
            </a:r>
            <a:endParaRPr sz="800"/>
          </a:p>
        </p:txBody>
      </p:sp>
      <p:cxnSp>
        <p:nvCxnSpPr>
          <p:cNvPr id="496" name="Google Shape;496;p30"/>
          <p:cNvCxnSpPr>
            <a:stCxn id="475" idx="3"/>
          </p:cNvCxnSpPr>
          <p:nvPr/>
        </p:nvCxnSpPr>
        <p:spPr>
          <a:xfrm>
            <a:off x="1912125" y="1804080"/>
            <a:ext cx="1490100" cy="4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97" name="Google Shape;497;p30"/>
          <p:cNvSpPr/>
          <p:nvPr/>
        </p:nvSpPr>
        <p:spPr>
          <a:xfrm>
            <a:off x="3373825" y="1825000"/>
            <a:ext cx="184200" cy="147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8" name="Google Shape;498;p30"/>
          <p:cNvSpPr/>
          <p:nvPr/>
        </p:nvSpPr>
        <p:spPr>
          <a:xfrm>
            <a:off x="3373825" y="2049788"/>
            <a:ext cx="184200" cy="147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99" name="Google Shape;499;p30"/>
          <p:cNvCxnSpPr>
            <a:stCxn id="498" idx="1"/>
            <a:endCxn id="459" idx="3"/>
          </p:cNvCxnSpPr>
          <p:nvPr/>
        </p:nvCxnSpPr>
        <p:spPr>
          <a:xfrm flipH="1">
            <a:off x="1912225" y="2123438"/>
            <a:ext cx="1461600" cy="1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00" name="Google Shape;500;p30"/>
          <p:cNvSpPr txBox="1"/>
          <p:nvPr/>
        </p:nvSpPr>
        <p:spPr>
          <a:xfrm>
            <a:off x="2314150" y="1877725"/>
            <a:ext cx="645300" cy="3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/>
              <a:t>Success</a:t>
            </a:r>
            <a:endParaRPr sz="800"/>
          </a:p>
        </p:txBody>
      </p:sp>
      <p:sp>
        <p:nvSpPr>
          <p:cNvPr id="501" name="Google Shape;501;p30"/>
          <p:cNvSpPr txBox="1"/>
          <p:nvPr/>
        </p:nvSpPr>
        <p:spPr>
          <a:xfrm>
            <a:off x="2348425" y="1459813"/>
            <a:ext cx="645300" cy="3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/>
              <a:t>Dropbox Security</a:t>
            </a:r>
            <a:endParaRPr sz="800"/>
          </a:p>
        </p:txBody>
      </p:sp>
      <p:sp>
        <p:nvSpPr>
          <p:cNvPr id="502" name="Google Shape;502;p30"/>
          <p:cNvSpPr txBox="1"/>
          <p:nvPr/>
        </p:nvSpPr>
        <p:spPr>
          <a:xfrm>
            <a:off x="730871" y="3644900"/>
            <a:ext cx="1043100" cy="2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/>
              <a:t>Destroy document</a:t>
            </a:r>
            <a:endParaRPr sz="800"/>
          </a:p>
        </p:txBody>
      </p:sp>
      <p:cxnSp>
        <p:nvCxnSpPr>
          <p:cNvPr id="503" name="Google Shape;503;p30"/>
          <p:cNvCxnSpPr>
            <a:stCxn id="484" idx="3"/>
            <a:endCxn id="504" idx="1"/>
          </p:cNvCxnSpPr>
          <p:nvPr/>
        </p:nvCxnSpPr>
        <p:spPr>
          <a:xfrm>
            <a:off x="1952275" y="2527159"/>
            <a:ext cx="2958000" cy="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04" name="Google Shape;504;p30"/>
          <p:cNvSpPr/>
          <p:nvPr/>
        </p:nvSpPr>
        <p:spPr>
          <a:xfrm>
            <a:off x="4910175" y="2455575"/>
            <a:ext cx="184200" cy="147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" name="Google Shape;505;p30"/>
          <p:cNvSpPr/>
          <p:nvPr/>
        </p:nvSpPr>
        <p:spPr>
          <a:xfrm>
            <a:off x="4937025" y="3546650"/>
            <a:ext cx="184200" cy="147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p30"/>
          <p:cNvSpPr/>
          <p:nvPr/>
        </p:nvSpPr>
        <p:spPr>
          <a:xfrm>
            <a:off x="4934375" y="3204750"/>
            <a:ext cx="184200" cy="147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7" name="Google Shape;507;p30"/>
          <p:cNvSpPr/>
          <p:nvPr/>
        </p:nvSpPr>
        <p:spPr>
          <a:xfrm>
            <a:off x="4934375" y="2758850"/>
            <a:ext cx="184200" cy="147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8" name="Google Shape;508;p30"/>
          <p:cNvSpPr/>
          <p:nvPr/>
        </p:nvSpPr>
        <p:spPr>
          <a:xfrm>
            <a:off x="6797300" y="3823950"/>
            <a:ext cx="184200" cy="147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9" name="Google Shape;509;p30"/>
          <p:cNvSpPr/>
          <p:nvPr/>
        </p:nvSpPr>
        <p:spPr>
          <a:xfrm rot="5400000">
            <a:off x="5148463" y="3370475"/>
            <a:ext cx="459900" cy="235500"/>
          </a:xfrm>
          <a:prstGeom prst="uturnArrow">
            <a:avLst>
              <a:gd fmla="val 25452" name="adj1"/>
              <a:gd fmla="val 25000" name="adj2"/>
              <a:gd fmla="val 28950" name="adj3"/>
              <a:gd fmla="val 43750" name="adj4"/>
              <a:gd fmla="val 100000" name="adj5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0" name="Google Shape;510;p30"/>
          <p:cNvSpPr/>
          <p:nvPr/>
        </p:nvSpPr>
        <p:spPr>
          <a:xfrm rot="5400000">
            <a:off x="5073988" y="2567775"/>
            <a:ext cx="459900" cy="235500"/>
          </a:xfrm>
          <a:prstGeom prst="uturnArrow">
            <a:avLst>
              <a:gd fmla="val 25452" name="adj1"/>
              <a:gd fmla="val 25000" name="adj2"/>
              <a:gd fmla="val 28950" name="adj3"/>
              <a:gd fmla="val 43750" name="adj4"/>
              <a:gd fmla="val 100000" name="adj5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1" name="Google Shape;511;p30"/>
          <p:cNvSpPr txBox="1"/>
          <p:nvPr/>
        </p:nvSpPr>
        <p:spPr>
          <a:xfrm>
            <a:off x="5489325" y="2443850"/>
            <a:ext cx="645300" cy="3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/>
              <a:t>Charge the folder</a:t>
            </a:r>
            <a:endParaRPr sz="800"/>
          </a:p>
        </p:txBody>
      </p:sp>
      <p:sp>
        <p:nvSpPr>
          <p:cNvPr id="512" name="Google Shape;512;p30"/>
          <p:cNvSpPr txBox="1"/>
          <p:nvPr/>
        </p:nvSpPr>
        <p:spPr>
          <a:xfrm>
            <a:off x="5564575" y="3328925"/>
            <a:ext cx="729300" cy="3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/>
              <a:t>Charge the document</a:t>
            </a:r>
            <a:endParaRPr sz="800"/>
          </a:p>
        </p:txBody>
      </p:sp>
      <p:cxnSp>
        <p:nvCxnSpPr>
          <p:cNvPr id="513" name="Google Shape;513;p30"/>
          <p:cNvCxnSpPr/>
          <p:nvPr/>
        </p:nvCxnSpPr>
        <p:spPr>
          <a:xfrm>
            <a:off x="1969675" y="3277984"/>
            <a:ext cx="2958000" cy="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14" name="Google Shape;514;p30"/>
          <p:cNvCxnSpPr>
            <a:stCxn id="507" idx="1"/>
          </p:cNvCxnSpPr>
          <p:nvPr/>
        </p:nvCxnSpPr>
        <p:spPr>
          <a:xfrm flipH="1">
            <a:off x="2008475" y="2832500"/>
            <a:ext cx="2925900" cy="3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15" name="Google Shape;515;p30"/>
          <p:cNvCxnSpPr>
            <a:endCxn id="468" idx="3"/>
          </p:cNvCxnSpPr>
          <p:nvPr/>
        </p:nvCxnSpPr>
        <p:spPr>
          <a:xfrm rot="10800000">
            <a:off x="1960325" y="3588000"/>
            <a:ext cx="2947200" cy="4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16" name="Google Shape;516;p30"/>
          <p:cNvSpPr txBox="1"/>
          <p:nvPr/>
        </p:nvSpPr>
        <p:spPr>
          <a:xfrm>
            <a:off x="3442375" y="2268938"/>
            <a:ext cx="813000" cy="3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/>
              <a:t>Find folder</a:t>
            </a:r>
            <a:endParaRPr sz="800"/>
          </a:p>
        </p:txBody>
      </p:sp>
      <p:sp>
        <p:nvSpPr>
          <p:cNvPr id="517" name="Google Shape;517;p30"/>
          <p:cNvSpPr txBox="1"/>
          <p:nvPr/>
        </p:nvSpPr>
        <p:spPr>
          <a:xfrm>
            <a:off x="3253922" y="2998800"/>
            <a:ext cx="1006800" cy="3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/>
              <a:t>Find document</a:t>
            </a:r>
            <a:endParaRPr sz="800"/>
          </a:p>
        </p:txBody>
      </p:sp>
      <p:sp>
        <p:nvSpPr>
          <p:cNvPr id="518" name="Google Shape;518;p30"/>
          <p:cNvSpPr txBox="1"/>
          <p:nvPr/>
        </p:nvSpPr>
        <p:spPr>
          <a:xfrm>
            <a:off x="3355947" y="2578225"/>
            <a:ext cx="1006800" cy="3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/>
              <a:t>Folder information</a:t>
            </a:r>
            <a:endParaRPr sz="800"/>
          </a:p>
        </p:txBody>
      </p:sp>
      <p:sp>
        <p:nvSpPr>
          <p:cNvPr id="519" name="Google Shape;519;p30"/>
          <p:cNvSpPr txBox="1"/>
          <p:nvPr/>
        </p:nvSpPr>
        <p:spPr>
          <a:xfrm>
            <a:off x="3010551" y="3337200"/>
            <a:ext cx="1347000" cy="3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/>
              <a:t>Document information</a:t>
            </a:r>
            <a:endParaRPr sz="800"/>
          </a:p>
        </p:txBody>
      </p:sp>
      <p:cxnSp>
        <p:nvCxnSpPr>
          <p:cNvPr id="520" name="Google Shape;520;p30"/>
          <p:cNvCxnSpPr>
            <a:endCxn id="508" idx="1"/>
          </p:cNvCxnSpPr>
          <p:nvPr/>
        </p:nvCxnSpPr>
        <p:spPr>
          <a:xfrm>
            <a:off x="1986800" y="3888600"/>
            <a:ext cx="4810500" cy="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21" name="Google Shape;521;p30"/>
          <p:cNvSpPr/>
          <p:nvPr/>
        </p:nvSpPr>
        <p:spPr>
          <a:xfrm>
            <a:off x="1792225" y="4185725"/>
            <a:ext cx="184200" cy="147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22" name="Google Shape;522;p30"/>
          <p:cNvCxnSpPr/>
          <p:nvPr/>
        </p:nvCxnSpPr>
        <p:spPr>
          <a:xfrm rot="10800000">
            <a:off x="5163625" y="4269575"/>
            <a:ext cx="1597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23" name="Google Shape;523;p30"/>
          <p:cNvSpPr/>
          <p:nvPr/>
        </p:nvSpPr>
        <p:spPr>
          <a:xfrm>
            <a:off x="6797300" y="4190825"/>
            <a:ext cx="184200" cy="147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4" name="Google Shape;524;p30"/>
          <p:cNvSpPr txBox="1"/>
          <p:nvPr/>
        </p:nvSpPr>
        <p:spPr>
          <a:xfrm>
            <a:off x="5396726" y="4036450"/>
            <a:ext cx="1347000" cy="3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/>
              <a:t>Update document status</a:t>
            </a:r>
            <a:endParaRPr sz="800"/>
          </a:p>
        </p:txBody>
      </p:sp>
      <p:cxnSp>
        <p:nvCxnSpPr>
          <p:cNvPr id="525" name="Google Shape;525;p30"/>
          <p:cNvCxnSpPr/>
          <p:nvPr/>
        </p:nvCxnSpPr>
        <p:spPr>
          <a:xfrm rot="10800000">
            <a:off x="619075" y="4284125"/>
            <a:ext cx="1126800" cy="2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26" name="Google Shape;526;p30"/>
          <p:cNvSpPr txBox="1"/>
          <p:nvPr/>
        </p:nvSpPr>
        <p:spPr>
          <a:xfrm>
            <a:off x="619076" y="4057450"/>
            <a:ext cx="1177200" cy="2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/>
              <a:t>Document destroyed</a:t>
            </a:r>
            <a:endParaRPr sz="800"/>
          </a:p>
        </p:txBody>
      </p:sp>
      <p:sp>
        <p:nvSpPr>
          <p:cNvPr id="527" name="Google Shape;527;p30"/>
          <p:cNvSpPr txBox="1"/>
          <p:nvPr/>
        </p:nvSpPr>
        <p:spPr>
          <a:xfrm>
            <a:off x="2759675" y="3650100"/>
            <a:ext cx="1711200" cy="2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/>
              <a:t>Send notification to operator</a:t>
            </a:r>
            <a:endParaRPr sz="800"/>
          </a:p>
        </p:txBody>
      </p:sp>
      <p:sp>
        <p:nvSpPr>
          <p:cNvPr id="528" name="Google Shape;528;p30"/>
          <p:cNvSpPr/>
          <p:nvPr/>
        </p:nvSpPr>
        <p:spPr>
          <a:xfrm>
            <a:off x="4920913" y="4185725"/>
            <a:ext cx="184200" cy="147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29" name="Google Shape;529;p30"/>
          <p:cNvCxnSpPr>
            <a:stCxn id="528" idx="1"/>
          </p:cNvCxnSpPr>
          <p:nvPr/>
        </p:nvCxnSpPr>
        <p:spPr>
          <a:xfrm rot="10800000">
            <a:off x="2030713" y="4259375"/>
            <a:ext cx="2890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30" name="Google Shape;530;p30"/>
          <p:cNvSpPr txBox="1"/>
          <p:nvPr/>
        </p:nvSpPr>
        <p:spPr>
          <a:xfrm>
            <a:off x="2830975" y="4028800"/>
            <a:ext cx="1711200" cy="2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/>
              <a:t>Modification appears</a:t>
            </a:r>
            <a:endParaRPr sz="800"/>
          </a:p>
        </p:txBody>
      </p:sp>
      <p:sp>
        <p:nvSpPr>
          <p:cNvPr id="531" name="Google Shape;531;p30"/>
          <p:cNvSpPr txBox="1"/>
          <p:nvPr/>
        </p:nvSpPr>
        <p:spPr>
          <a:xfrm>
            <a:off x="7433975" y="3823950"/>
            <a:ext cx="813000" cy="3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/>
              <a:t>Document being destroyed</a:t>
            </a:r>
            <a:endParaRPr sz="800"/>
          </a:p>
        </p:txBody>
      </p:sp>
      <p:sp>
        <p:nvSpPr>
          <p:cNvPr id="532" name="Google Shape;532;p30"/>
          <p:cNvSpPr txBox="1"/>
          <p:nvPr/>
        </p:nvSpPr>
        <p:spPr>
          <a:xfrm>
            <a:off x="661550" y="45850"/>
            <a:ext cx="4258500" cy="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Modification by the customer on the website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31"/>
          <p:cNvSpPr/>
          <p:nvPr/>
        </p:nvSpPr>
        <p:spPr>
          <a:xfrm>
            <a:off x="1793625" y="104925"/>
            <a:ext cx="5688900" cy="4992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8" name="Google Shape;538;p31"/>
          <p:cNvSpPr/>
          <p:nvPr/>
        </p:nvSpPr>
        <p:spPr>
          <a:xfrm>
            <a:off x="338950" y="461950"/>
            <a:ext cx="871800" cy="921600"/>
          </a:xfrm>
          <a:prstGeom prst="smileyFace">
            <a:avLst>
              <a:gd fmla="val 4653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9" name="Google Shape;539;p31"/>
          <p:cNvSpPr/>
          <p:nvPr/>
        </p:nvSpPr>
        <p:spPr>
          <a:xfrm>
            <a:off x="4149550" y="461950"/>
            <a:ext cx="1623600" cy="6759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/>
              <a:t>Authentification</a:t>
            </a:r>
            <a:endParaRPr sz="1100"/>
          </a:p>
        </p:txBody>
      </p:sp>
      <p:sp>
        <p:nvSpPr>
          <p:cNvPr id="540" name="Google Shape;540;p31"/>
          <p:cNvSpPr/>
          <p:nvPr/>
        </p:nvSpPr>
        <p:spPr>
          <a:xfrm>
            <a:off x="2082400" y="536350"/>
            <a:ext cx="1195500" cy="8409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/>
              <a:t>Access to a document</a:t>
            </a:r>
            <a:endParaRPr sz="1000"/>
          </a:p>
        </p:txBody>
      </p:sp>
      <p:sp>
        <p:nvSpPr>
          <p:cNvPr id="541" name="Google Shape;541;p31"/>
          <p:cNvSpPr txBox="1"/>
          <p:nvPr/>
        </p:nvSpPr>
        <p:spPr>
          <a:xfrm>
            <a:off x="267400" y="1540300"/>
            <a:ext cx="1014900" cy="4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Customer</a:t>
            </a:r>
            <a:endParaRPr/>
          </a:p>
        </p:txBody>
      </p:sp>
      <p:cxnSp>
        <p:nvCxnSpPr>
          <p:cNvPr id="542" name="Google Shape;542;p31"/>
          <p:cNvCxnSpPr>
            <a:stCxn id="540" idx="6"/>
            <a:endCxn id="539" idx="2"/>
          </p:cNvCxnSpPr>
          <p:nvPr/>
        </p:nvCxnSpPr>
        <p:spPr>
          <a:xfrm flipH="1" rot="10800000">
            <a:off x="3277900" y="799900"/>
            <a:ext cx="871800" cy="15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543" name="Google Shape;543;p31"/>
          <p:cNvCxnSpPr>
            <a:stCxn id="538" idx="6"/>
            <a:endCxn id="540" idx="2"/>
          </p:cNvCxnSpPr>
          <p:nvPr/>
        </p:nvCxnSpPr>
        <p:spPr>
          <a:xfrm>
            <a:off x="1210750" y="922750"/>
            <a:ext cx="871800" cy="3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44" name="Google Shape;544;p31"/>
          <p:cNvSpPr txBox="1"/>
          <p:nvPr/>
        </p:nvSpPr>
        <p:spPr>
          <a:xfrm rot="-1069371">
            <a:off x="3345194" y="645090"/>
            <a:ext cx="737074" cy="16830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/>
              <a:t>“include”</a:t>
            </a:r>
            <a:endParaRPr sz="800"/>
          </a:p>
        </p:txBody>
      </p:sp>
      <p:cxnSp>
        <p:nvCxnSpPr>
          <p:cNvPr id="545" name="Google Shape;545;p31"/>
          <p:cNvCxnSpPr>
            <a:stCxn id="540" idx="5"/>
            <a:endCxn id="546" idx="2"/>
          </p:cNvCxnSpPr>
          <p:nvPr/>
        </p:nvCxnSpPr>
        <p:spPr>
          <a:xfrm>
            <a:off x="3102823" y="1254103"/>
            <a:ext cx="793200" cy="46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546" name="Google Shape;546;p31"/>
          <p:cNvSpPr/>
          <p:nvPr/>
        </p:nvSpPr>
        <p:spPr>
          <a:xfrm>
            <a:off x="3895875" y="1377250"/>
            <a:ext cx="1484400" cy="6759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/>
              <a:t>Choose a folder</a:t>
            </a:r>
            <a:endParaRPr sz="1100"/>
          </a:p>
        </p:txBody>
      </p:sp>
      <p:sp>
        <p:nvSpPr>
          <p:cNvPr id="547" name="Google Shape;547;p31"/>
          <p:cNvSpPr txBox="1"/>
          <p:nvPr/>
        </p:nvSpPr>
        <p:spPr>
          <a:xfrm rot="1446840">
            <a:off x="3156613" y="1237131"/>
            <a:ext cx="737235" cy="16826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/>
              <a:t>“include”</a:t>
            </a:r>
            <a:endParaRPr sz="800"/>
          </a:p>
        </p:txBody>
      </p:sp>
      <p:sp>
        <p:nvSpPr>
          <p:cNvPr id="548" name="Google Shape;548;p31"/>
          <p:cNvSpPr/>
          <p:nvPr/>
        </p:nvSpPr>
        <p:spPr>
          <a:xfrm>
            <a:off x="1922325" y="2767300"/>
            <a:ext cx="1180500" cy="6078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/>
              <a:t>Print the document</a:t>
            </a:r>
            <a:endParaRPr sz="1100"/>
          </a:p>
        </p:txBody>
      </p:sp>
      <p:cxnSp>
        <p:nvCxnSpPr>
          <p:cNvPr id="549" name="Google Shape;549;p31"/>
          <p:cNvCxnSpPr>
            <a:stCxn id="548" idx="0"/>
            <a:endCxn id="540" idx="4"/>
          </p:cNvCxnSpPr>
          <p:nvPr/>
        </p:nvCxnSpPr>
        <p:spPr>
          <a:xfrm flipH="1" rot="10800000">
            <a:off x="2512575" y="1377400"/>
            <a:ext cx="167700" cy="138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550" name="Google Shape;550;p31"/>
          <p:cNvSpPr txBox="1"/>
          <p:nvPr/>
        </p:nvSpPr>
        <p:spPr>
          <a:xfrm rot="-4751044">
            <a:off x="2094545" y="2100669"/>
            <a:ext cx="736993" cy="168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/>
              <a:t>“extends”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/>
              <a:t>”</a:t>
            </a:r>
            <a:endParaRPr sz="800"/>
          </a:p>
        </p:txBody>
      </p:sp>
      <p:sp>
        <p:nvSpPr>
          <p:cNvPr id="551" name="Google Shape;551;p31"/>
          <p:cNvSpPr/>
          <p:nvPr/>
        </p:nvSpPr>
        <p:spPr>
          <a:xfrm>
            <a:off x="6022525" y="2514550"/>
            <a:ext cx="1107900" cy="4548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/>
              <a:t>Factures</a:t>
            </a:r>
            <a:endParaRPr sz="1100"/>
          </a:p>
        </p:txBody>
      </p:sp>
      <p:sp>
        <p:nvSpPr>
          <p:cNvPr id="552" name="Google Shape;552;p31"/>
          <p:cNvSpPr/>
          <p:nvPr/>
        </p:nvSpPr>
        <p:spPr>
          <a:xfrm>
            <a:off x="5950163" y="1579000"/>
            <a:ext cx="1264200" cy="5520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/>
              <a:t>Certificates</a:t>
            </a:r>
            <a:endParaRPr sz="1100"/>
          </a:p>
        </p:txBody>
      </p:sp>
      <p:sp>
        <p:nvSpPr>
          <p:cNvPr id="553" name="Google Shape;553;p31"/>
          <p:cNvSpPr/>
          <p:nvPr/>
        </p:nvSpPr>
        <p:spPr>
          <a:xfrm>
            <a:off x="6026675" y="1057325"/>
            <a:ext cx="1195500" cy="4899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/>
              <a:t>Others</a:t>
            </a:r>
            <a:endParaRPr sz="1100"/>
          </a:p>
        </p:txBody>
      </p:sp>
      <p:sp>
        <p:nvSpPr>
          <p:cNvPr id="554" name="Google Shape;554;p31"/>
          <p:cNvSpPr/>
          <p:nvPr/>
        </p:nvSpPr>
        <p:spPr>
          <a:xfrm>
            <a:off x="5629075" y="3745275"/>
            <a:ext cx="629400" cy="3009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/>
              <a:t>Gas</a:t>
            </a:r>
            <a:endParaRPr sz="1100"/>
          </a:p>
        </p:txBody>
      </p:sp>
      <p:sp>
        <p:nvSpPr>
          <p:cNvPr id="555" name="Google Shape;555;p31"/>
          <p:cNvSpPr/>
          <p:nvPr/>
        </p:nvSpPr>
        <p:spPr>
          <a:xfrm>
            <a:off x="4651775" y="3524250"/>
            <a:ext cx="871800" cy="3612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/>
              <a:t>Water</a:t>
            </a:r>
            <a:endParaRPr sz="1100"/>
          </a:p>
        </p:txBody>
      </p:sp>
      <p:sp>
        <p:nvSpPr>
          <p:cNvPr id="556" name="Google Shape;556;p31"/>
          <p:cNvSpPr/>
          <p:nvPr/>
        </p:nvSpPr>
        <p:spPr>
          <a:xfrm>
            <a:off x="6363975" y="3668325"/>
            <a:ext cx="1107900" cy="4548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/>
              <a:t>Electricity</a:t>
            </a:r>
            <a:endParaRPr sz="1100"/>
          </a:p>
        </p:txBody>
      </p:sp>
      <p:sp>
        <p:nvSpPr>
          <p:cNvPr id="557" name="Google Shape;557;p31"/>
          <p:cNvSpPr/>
          <p:nvPr/>
        </p:nvSpPr>
        <p:spPr>
          <a:xfrm>
            <a:off x="4618350" y="2992600"/>
            <a:ext cx="871800" cy="3612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/>
              <a:t>Others</a:t>
            </a:r>
            <a:endParaRPr sz="1100"/>
          </a:p>
        </p:txBody>
      </p:sp>
      <p:cxnSp>
        <p:nvCxnSpPr>
          <p:cNvPr id="558" name="Google Shape;558;p31"/>
          <p:cNvCxnSpPr>
            <a:stCxn id="551" idx="4"/>
            <a:endCxn id="556" idx="0"/>
          </p:cNvCxnSpPr>
          <p:nvPr/>
        </p:nvCxnSpPr>
        <p:spPr>
          <a:xfrm>
            <a:off x="6576475" y="2969350"/>
            <a:ext cx="341400" cy="69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559" name="Google Shape;559;p31"/>
          <p:cNvCxnSpPr>
            <a:stCxn id="551" idx="4"/>
            <a:endCxn id="554" idx="0"/>
          </p:cNvCxnSpPr>
          <p:nvPr/>
        </p:nvCxnSpPr>
        <p:spPr>
          <a:xfrm flipH="1">
            <a:off x="5943775" y="2969350"/>
            <a:ext cx="632700" cy="77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560" name="Google Shape;560;p31"/>
          <p:cNvCxnSpPr>
            <a:stCxn id="546" idx="6"/>
            <a:endCxn id="551" idx="1"/>
          </p:cNvCxnSpPr>
          <p:nvPr/>
        </p:nvCxnSpPr>
        <p:spPr>
          <a:xfrm>
            <a:off x="5380275" y="1715200"/>
            <a:ext cx="804600" cy="86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561" name="Google Shape;561;p31"/>
          <p:cNvCxnSpPr>
            <a:stCxn id="546" idx="6"/>
            <a:endCxn id="552" idx="2"/>
          </p:cNvCxnSpPr>
          <p:nvPr/>
        </p:nvCxnSpPr>
        <p:spPr>
          <a:xfrm>
            <a:off x="5380275" y="1715200"/>
            <a:ext cx="570000" cy="13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562" name="Google Shape;562;p31"/>
          <p:cNvCxnSpPr>
            <a:stCxn id="546" idx="6"/>
            <a:endCxn id="553" idx="2"/>
          </p:cNvCxnSpPr>
          <p:nvPr/>
        </p:nvCxnSpPr>
        <p:spPr>
          <a:xfrm flipH="1" rot="10800000">
            <a:off x="5380275" y="1302400"/>
            <a:ext cx="646500" cy="41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563" name="Google Shape;563;p31"/>
          <p:cNvCxnSpPr>
            <a:stCxn id="551" idx="4"/>
            <a:endCxn id="555" idx="7"/>
          </p:cNvCxnSpPr>
          <p:nvPr/>
        </p:nvCxnSpPr>
        <p:spPr>
          <a:xfrm flipH="1">
            <a:off x="5395975" y="2969350"/>
            <a:ext cx="1180500" cy="60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564" name="Google Shape;564;p31"/>
          <p:cNvCxnSpPr>
            <a:stCxn id="551" idx="4"/>
            <a:endCxn id="557" idx="6"/>
          </p:cNvCxnSpPr>
          <p:nvPr/>
        </p:nvCxnSpPr>
        <p:spPr>
          <a:xfrm flipH="1">
            <a:off x="5490175" y="2969350"/>
            <a:ext cx="1086300" cy="20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565" name="Google Shape;565;p31"/>
          <p:cNvSpPr txBox="1"/>
          <p:nvPr/>
        </p:nvSpPr>
        <p:spPr>
          <a:xfrm rot="4086719">
            <a:off x="6505139" y="3234785"/>
            <a:ext cx="737137" cy="16812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/>
              <a:t>“include”</a:t>
            </a:r>
            <a:endParaRPr sz="800"/>
          </a:p>
        </p:txBody>
      </p:sp>
      <p:sp>
        <p:nvSpPr>
          <p:cNvPr id="566" name="Google Shape;566;p31"/>
          <p:cNvSpPr txBox="1"/>
          <p:nvPr/>
        </p:nvSpPr>
        <p:spPr>
          <a:xfrm rot="-3531138">
            <a:off x="5891554" y="3234777"/>
            <a:ext cx="737173" cy="16824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/>
              <a:t>“include”</a:t>
            </a:r>
            <a:endParaRPr sz="800"/>
          </a:p>
        </p:txBody>
      </p:sp>
      <p:sp>
        <p:nvSpPr>
          <p:cNvPr id="567" name="Google Shape;567;p31"/>
          <p:cNvSpPr txBox="1"/>
          <p:nvPr/>
        </p:nvSpPr>
        <p:spPr>
          <a:xfrm rot="-945001">
            <a:off x="5494456" y="3079131"/>
            <a:ext cx="737177" cy="16829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/>
              <a:t>“include”</a:t>
            </a:r>
            <a:endParaRPr sz="800"/>
          </a:p>
        </p:txBody>
      </p:sp>
      <p:sp>
        <p:nvSpPr>
          <p:cNvPr id="568" name="Google Shape;568;p31"/>
          <p:cNvSpPr txBox="1"/>
          <p:nvPr/>
        </p:nvSpPr>
        <p:spPr>
          <a:xfrm rot="-577628">
            <a:off x="5664704" y="2882837"/>
            <a:ext cx="737283" cy="168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/>
              <a:t>“include”</a:t>
            </a:r>
            <a:endParaRPr sz="800"/>
          </a:p>
        </p:txBody>
      </p:sp>
      <p:sp>
        <p:nvSpPr>
          <p:cNvPr id="569" name="Google Shape;569;p31"/>
          <p:cNvSpPr txBox="1"/>
          <p:nvPr/>
        </p:nvSpPr>
        <p:spPr>
          <a:xfrm rot="2700989">
            <a:off x="5478090" y="2100578"/>
            <a:ext cx="737159" cy="16843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/>
              <a:t>“include”</a:t>
            </a:r>
            <a:endParaRPr sz="800"/>
          </a:p>
        </p:txBody>
      </p:sp>
      <p:sp>
        <p:nvSpPr>
          <p:cNvPr id="570" name="Google Shape;570;p31"/>
          <p:cNvSpPr txBox="1"/>
          <p:nvPr/>
        </p:nvSpPr>
        <p:spPr>
          <a:xfrm rot="350290">
            <a:off x="5478090" y="1541988"/>
            <a:ext cx="737324" cy="16827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/>
              <a:t>“include”</a:t>
            </a:r>
            <a:endParaRPr sz="800"/>
          </a:p>
        </p:txBody>
      </p:sp>
      <p:sp>
        <p:nvSpPr>
          <p:cNvPr id="571" name="Google Shape;571;p31"/>
          <p:cNvSpPr txBox="1"/>
          <p:nvPr/>
        </p:nvSpPr>
        <p:spPr>
          <a:xfrm rot="-2699011">
            <a:off x="5221458" y="1064583"/>
            <a:ext cx="737159" cy="16843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/>
              <a:t>“include”</a:t>
            </a:r>
            <a:endParaRPr sz="800"/>
          </a:p>
        </p:txBody>
      </p:sp>
      <p:cxnSp>
        <p:nvCxnSpPr>
          <p:cNvPr id="572" name="Google Shape;572;p31"/>
          <p:cNvCxnSpPr>
            <a:stCxn id="573" idx="1"/>
            <a:endCxn id="540" idx="4"/>
          </p:cNvCxnSpPr>
          <p:nvPr/>
        </p:nvCxnSpPr>
        <p:spPr>
          <a:xfrm rot="10800000">
            <a:off x="2680188" y="1377163"/>
            <a:ext cx="708300" cy="170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573" name="Google Shape;573;p31"/>
          <p:cNvSpPr/>
          <p:nvPr/>
        </p:nvSpPr>
        <p:spPr>
          <a:xfrm>
            <a:off x="3203350" y="2969350"/>
            <a:ext cx="1264200" cy="7758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/>
              <a:t>Ask for destroying the original</a:t>
            </a:r>
            <a:endParaRPr sz="1100"/>
          </a:p>
        </p:txBody>
      </p:sp>
      <p:sp>
        <p:nvSpPr>
          <p:cNvPr id="574" name="Google Shape;574;p31"/>
          <p:cNvSpPr txBox="1"/>
          <p:nvPr/>
        </p:nvSpPr>
        <p:spPr>
          <a:xfrm rot="4570385">
            <a:off x="2787737" y="2073795"/>
            <a:ext cx="736852" cy="16837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/>
              <a:t>“extends”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/>
              <a:t>”</a:t>
            </a:r>
            <a:endParaRPr sz="800"/>
          </a:p>
        </p:txBody>
      </p:sp>
      <p:cxnSp>
        <p:nvCxnSpPr>
          <p:cNvPr id="575" name="Google Shape;575;p31"/>
          <p:cNvCxnSpPr>
            <a:stCxn id="573" idx="4"/>
            <a:endCxn id="576" idx="7"/>
          </p:cNvCxnSpPr>
          <p:nvPr/>
        </p:nvCxnSpPr>
        <p:spPr>
          <a:xfrm flipH="1">
            <a:off x="3274450" y="3745150"/>
            <a:ext cx="561000" cy="77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576" name="Google Shape;576;p31"/>
          <p:cNvSpPr/>
          <p:nvPr/>
        </p:nvSpPr>
        <p:spPr>
          <a:xfrm>
            <a:off x="2007350" y="4427200"/>
            <a:ext cx="1484400" cy="6078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/>
              <a:t>Confirmation by phone message</a:t>
            </a:r>
            <a:endParaRPr sz="1100"/>
          </a:p>
        </p:txBody>
      </p:sp>
      <p:sp>
        <p:nvSpPr>
          <p:cNvPr id="577" name="Google Shape;577;p31"/>
          <p:cNvSpPr txBox="1"/>
          <p:nvPr/>
        </p:nvSpPr>
        <p:spPr>
          <a:xfrm rot="-3539295">
            <a:off x="3130854" y="3888414"/>
            <a:ext cx="737170" cy="16834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/>
              <a:t>“include”</a:t>
            </a:r>
            <a:endParaRPr sz="800"/>
          </a:p>
        </p:txBody>
      </p:sp>
      <p:sp>
        <p:nvSpPr>
          <p:cNvPr id="578" name="Google Shape;578;p31"/>
          <p:cNvSpPr/>
          <p:nvPr/>
        </p:nvSpPr>
        <p:spPr>
          <a:xfrm>
            <a:off x="7902150" y="268450"/>
            <a:ext cx="871800" cy="921600"/>
          </a:xfrm>
          <a:prstGeom prst="smileyFace">
            <a:avLst>
              <a:gd fmla="val 4653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9" name="Google Shape;579;p31"/>
          <p:cNvSpPr txBox="1"/>
          <p:nvPr/>
        </p:nvSpPr>
        <p:spPr>
          <a:xfrm>
            <a:off x="7868575" y="1117575"/>
            <a:ext cx="1014900" cy="4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Chungwa</a:t>
            </a:r>
            <a:endParaRPr/>
          </a:p>
        </p:txBody>
      </p:sp>
      <p:cxnSp>
        <p:nvCxnSpPr>
          <p:cNvPr id="580" name="Google Shape;580;p31"/>
          <p:cNvCxnSpPr>
            <a:stCxn id="539" idx="6"/>
            <a:endCxn id="578" idx="2"/>
          </p:cNvCxnSpPr>
          <p:nvPr/>
        </p:nvCxnSpPr>
        <p:spPr>
          <a:xfrm flipH="1" rot="10800000">
            <a:off x="5773150" y="729100"/>
            <a:ext cx="2129100" cy="7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1" name="Google Shape;581;p31"/>
          <p:cNvCxnSpPr/>
          <p:nvPr/>
        </p:nvCxnSpPr>
        <p:spPr>
          <a:xfrm rot="10800000">
            <a:off x="2680230" y="1377160"/>
            <a:ext cx="1328100" cy="100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582" name="Google Shape;582;p31"/>
          <p:cNvSpPr txBox="1"/>
          <p:nvPr/>
        </p:nvSpPr>
        <p:spPr>
          <a:xfrm rot="2050905">
            <a:off x="3066702" y="1677244"/>
            <a:ext cx="736891" cy="16824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/>
              <a:t>“extends”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/>
              <a:t>”</a:t>
            </a:r>
            <a:endParaRPr sz="800"/>
          </a:p>
        </p:txBody>
      </p:sp>
      <p:sp>
        <p:nvSpPr>
          <p:cNvPr id="583" name="Google Shape;583;p31"/>
          <p:cNvSpPr/>
          <p:nvPr/>
        </p:nvSpPr>
        <p:spPr>
          <a:xfrm>
            <a:off x="3835450" y="2292550"/>
            <a:ext cx="1180500" cy="6078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/>
              <a:t>Delete the document</a:t>
            </a:r>
            <a:endParaRPr sz="1100"/>
          </a:p>
        </p:txBody>
      </p:sp>
      <p:sp>
        <p:nvSpPr>
          <p:cNvPr id="584" name="Google Shape;584;p31"/>
          <p:cNvSpPr txBox="1"/>
          <p:nvPr/>
        </p:nvSpPr>
        <p:spPr>
          <a:xfrm>
            <a:off x="1740475" y="48050"/>
            <a:ext cx="5177400" cy="3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>
                <a:solidFill>
                  <a:schemeClr val="dk1"/>
                </a:solidFill>
              </a:rPr>
              <a:t>Website utilization with detailed document section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5" name="Google Shape;585;p31"/>
          <p:cNvSpPr txBox="1"/>
          <p:nvPr/>
        </p:nvSpPr>
        <p:spPr>
          <a:xfrm>
            <a:off x="1849875" y="645913"/>
            <a:ext cx="506400" cy="1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1</a:t>
            </a:r>
            <a:endParaRPr sz="1200"/>
          </a:p>
        </p:txBody>
      </p:sp>
      <p:sp>
        <p:nvSpPr>
          <p:cNvPr id="586" name="Google Shape;586;p31"/>
          <p:cNvSpPr txBox="1"/>
          <p:nvPr/>
        </p:nvSpPr>
        <p:spPr>
          <a:xfrm>
            <a:off x="1168150" y="601588"/>
            <a:ext cx="506400" cy="1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1</a:t>
            </a:r>
            <a:endParaRPr sz="1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