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78" r:id="rId3"/>
    <p:sldId id="259" r:id="rId4"/>
    <p:sldId id="286" r:id="rId5"/>
    <p:sldId id="258" r:id="rId6"/>
    <p:sldId id="289" r:id="rId7"/>
    <p:sldId id="290" r:id="rId8"/>
    <p:sldId id="264" r:id="rId9"/>
    <p:sldId id="287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7T15:27:34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1 121 7509,'25'-23'-179,"-4"6"179,8-12 0,-8 4 0,12 15 0,-7-7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7T15:31:1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18 7569,'0'-10'-730,"-2"2"1,-2 10 729,-2 4 0,-7 4 0,3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6B67-8138-4145-BBF8-B4A6742CDDEA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F4A5E-9F1F-464B-B2DE-81067154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123"/>
            <a:ext cx="12192000" cy="2324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5391415" y="3813043"/>
            <a:ext cx="1440160" cy="144016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09" y="4013590"/>
            <a:ext cx="468171" cy="10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6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58636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6 Project</a:t>
            </a:r>
            <a:endParaRPr lang="zh-CN" altLang="en-US" sz="5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6122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Unimaginable Super </a:t>
            </a:r>
          </a:p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Magic App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7" y="2807269"/>
            <a:ext cx="22765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dirty="0"/>
              <a:t> ( EggEbb Team)</a:t>
            </a:r>
            <a:endParaRPr lang="zh-CN" altLang="en-US" sz="2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5335" y="4992469"/>
            <a:ext cx="33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Use case+sequence diagram</a:t>
            </a: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8BD211-9387-F143-A602-1213CFEB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" y="1966816"/>
            <a:ext cx="11818059" cy="48911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4594412" cy="3136427"/>
          </a:xfrm>
          <a:prstGeom prst="rect">
            <a:avLst/>
          </a:prstGeom>
          <a:solidFill>
            <a:srgbClr val="00AB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" y="0"/>
            <a:ext cx="4855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3 </a:t>
            </a:r>
          </a:p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Bitcoin </a:t>
            </a:r>
          </a:p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7206" y="2736317"/>
            <a:ext cx="239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case diagram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868709" y="2714221"/>
            <a:ext cx="2725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0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594412" cy="3136427"/>
          </a:xfrm>
          <a:prstGeom prst="rect">
            <a:avLst/>
          </a:prstGeom>
          <a:solidFill>
            <a:srgbClr val="00AB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8443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3 </a:t>
            </a:r>
          </a:p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Bitcoin </a:t>
            </a:r>
          </a:p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868709" y="2714221"/>
            <a:ext cx="2725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5">
            <a:extLst>
              <a:ext uri="{FF2B5EF4-FFF2-40B4-BE49-F238E27FC236}">
                <a16:creationId xmlns:a16="http://schemas.microsoft.com/office/drawing/2014/main" id="{1912B229-5BA1-B342-9418-70695E5A5197}"/>
              </a:ext>
            </a:extLst>
          </p:cNvPr>
          <p:cNvSpPr txBox="1"/>
          <p:nvPr/>
        </p:nvSpPr>
        <p:spPr>
          <a:xfrm>
            <a:off x="2098212" y="2710575"/>
            <a:ext cx="2590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Sequence diagram 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6DB68EC-744E-A145-A40D-1988F42E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12" y="952045"/>
            <a:ext cx="7528270" cy="5905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39036-67BB-D545-83F3-CA39D4B6ECE1}"/>
              </a:ext>
            </a:extLst>
          </p:cNvPr>
          <p:cNvSpPr/>
          <p:nvPr/>
        </p:nvSpPr>
        <p:spPr>
          <a:xfrm>
            <a:off x="6417480" y="2375346"/>
            <a:ext cx="1147657" cy="3352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D4081-9268-D845-B2D9-53259E530A93}"/>
              </a:ext>
            </a:extLst>
          </p:cNvPr>
          <p:cNvSpPr txBox="1"/>
          <p:nvPr/>
        </p:nvSpPr>
        <p:spPr>
          <a:xfrm>
            <a:off x="2630454" y="3532756"/>
            <a:ext cx="2058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*Send message to confirm logging in Bitcoin transaction ( make sure it’s you)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70C9C3-880E-3D44-B39C-DC793AA6FB53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688536" y="2542962"/>
            <a:ext cx="1728944" cy="172845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483-5DE5-F149-A11A-D01CAD21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0DBE-416E-0B46-ACBF-F6227CDD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00ABB4"/>
              </a:solidFill>
            </a:endParaRPr>
          </a:p>
          <a:p>
            <a:pPr marL="0" indent="0" algn="ctr">
              <a:buNone/>
            </a:pPr>
            <a:r>
              <a:rPr lang="en-US" sz="7000" b="1" dirty="0">
                <a:solidFill>
                  <a:srgbClr val="00ABB4"/>
                </a:solidFill>
                <a:ea typeface="BatangChe" panose="02030609000101010101" pitchFamily="49" charset="-127"/>
                <a:cs typeface="Batang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9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任意多边形 34"/>
          <p:cNvSpPr/>
          <p:nvPr/>
        </p:nvSpPr>
        <p:spPr>
          <a:xfrm rot="3254357">
            <a:off x="7769658" y="861514"/>
            <a:ext cx="280034" cy="1014413"/>
          </a:xfrm>
          <a:custGeom>
            <a:avLst/>
            <a:gdLst>
              <a:gd name="connsiteX0" fmla="*/ 137160 w 150358"/>
              <a:gd name="connsiteY0" fmla="*/ 0 h 800100"/>
              <a:gd name="connsiteX1" fmla="*/ 137160 w 150358"/>
              <a:gd name="connsiteY1" fmla="*/ 434340 h 800100"/>
              <a:gd name="connsiteX2" fmla="*/ 0 w 150358"/>
              <a:gd name="connsiteY2" fmla="*/ 800100 h 800100"/>
              <a:gd name="connsiteX0" fmla="*/ 411480 w 411914"/>
              <a:gd name="connsiteY0" fmla="*/ 0 h 960120"/>
              <a:gd name="connsiteX1" fmla="*/ 137160 w 411914"/>
              <a:gd name="connsiteY1" fmla="*/ 594360 h 960120"/>
              <a:gd name="connsiteX2" fmla="*/ 0 w 411914"/>
              <a:gd name="connsiteY2" fmla="*/ 960120 h 960120"/>
              <a:gd name="connsiteX0" fmla="*/ 411480 w 412455"/>
              <a:gd name="connsiteY0" fmla="*/ 0 h 960120"/>
              <a:gd name="connsiteX1" fmla="*/ 262890 w 412455"/>
              <a:gd name="connsiteY1" fmla="*/ 617220 h 960120"/>
              <a:gd name="connsiteX2" fmla="*/ 0 w 412455"/>
              <a:gd name="connsiteY2" fmla="*/ 960120 h 96012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0060"/>
              <a:gd name="connsiteY0" fmla="*/ 0 h 914400"/>
              <a:gd name="connsiteX1" fmla="*/ 331470 w 480060"/>
              <a:gd name="connsiteY1" fmla="*/ 617220 h 914400"/>
              <a:gd name="connsiteX2" fmla="*/ 0 w 480060"/>
              <a:gd name="connsiteY2" fmla="*/ 914400 h 914400"/>
              <a:gd name="connsiteX0" fmla="*/ 480060 w 480060"/>
              <a:gd name="connsiteY0" fmla="*/ 0 h 914400"/>
              <a:gd name="connsiteX1" fmla="*/ 353695 w 480060"/>
              <a:gd name="connsiteY1" fmla="*/ 556895 h 914400"/>
              <a:gd name="connsiteX2" fmla="*/ 0 w 480060"/>
              <a:gd name="connsiteY2" fmla="*/ 914400 h 914400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4" h="1014413">
                <a:moveTo>
                  <a:pt x="280034" y="0"/>
                </a:moveTo>
                <a:cubicBezTo>
                  <a:pt x="259714" y="166370"/>
                  <a:pt x="233679" y="378301"/>
                  <a:pt x="187007" y="547370"/>
                </a:cubicBezTo>
                <a:cubicBezTo>
                  <a:pt x="140335" y="716439"/>
                  <a:pt x="60324" y="887096"/>
                  <a:pt x="0" y="101441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8528085" y="3178810"/>
            <a:ext cx="1673825" cy="2003021"/>
          </a:xfrm>
          <a:custGeom>
            <a:avLst/>
            <a:gdLst>
              <a:gd name="connsiteX0" fmla="*/ 1828800 w 1828800"/>
              <a:gd name="connsiteY0" fmla="*/ 0 h 2068830"/>
              <a:gd name="connsiteX1" fmla="*/ 1325880 w 1828800"/>
              <a:gd name="connsiteY1" fmla="*/ 1371600 h 2068830"/>
              <a:gd name="connsiteX2" fmla="*/ 0 w 1828800"/>
              <a:gd name="connsiteY2" fmla="*/ 2068830 h 2068830"/>
              <a:gd name="connsiteX0" fmla="*/ 2120900 w 2120900"/>
              <a:gd name="connsiteY0" fmla="*/ 0 h 1998980"/>
              <a:gd name="connsiteX1" fmla="*/ 1325880 w 2120900"/>
              <a:gd name="connsiteY1" fmla="*/ 1301750 h 1998980"/>
              <a:gd name="connsiteX2" fmla="*/ 0 w 2120900"/>
              <a:gd name="connsiteY2" fmla="*/ 1998980 h 1998980"/>
              <a:gd name="connsiteX0" fmla="*/ 2120900 w 2120900"/>
              <a:gd name="connsiteY0" fmla="*/ 0 h 1998980"/>
              <a:gd name="connsiteX1" fmla="*/ 1325880 w 2120900"/>
              <a:gd name="connsiteY1" fmla="*/ 1301750 h 1998980"/>
              <a:gd name="connsiteX2" fmla="*/ 0 w 2120900"/>
              <a:gd name="connsiteY2" fmla="*/ 1998980 h 1998980"/>
              <a:gd name="connsiteX0" fmla="*/ 1921008 w 1921008"/>
              <a:gd name="connsiteY0" fmla="*/ 0 h 2298818"/>
              <a:gd name="connsiteX1" fmla="*/ 1125988 w 1921008"/>
              <a:gd name="connsiteY1" fmla="*/ 1301750 h 2298818"/>
              <a:gd name="connsiteX2" fmla="*/ 0 w 1921008"/>
              <a:gd name="connsiteY2" fmla="*/ 2298818 h 2298818"/>
              <a:gd name="connsiteX0" fmla="*/ 1921008 w 1921008"/>
              <a:gd name="connsiteY0" fmla="*/ 0 h 2298818"/>
              <a:gd name="connsiteX1" fmla="*/ 1125988 w 1921008"/>
              <a:gd name="connsiteY1" fmla="*/ 1301750 h 2298818"/>
              <a:gd name="connsiteX2" fmla="*/ 0 w 1921008"/>
              <a:gd name="connsiteY2" fmla="*/ 2298818 h 2298818"/>
              <a:gd name="connsiteX0" fmla="*/ 1921008 w 1921008"/>
              <a:gd name="connsiteY0" fmla="*/ 0 h 2298818"/>
              <a:gd name="connsiteX1" fmla="*/ 1125988 w 1921008"/>
              <a:gd name="connsiteY1" fmla="*/ 1301750 h 2298818"/>
              <a:gd name="connsiteX2" fmla="*/ 0 w 1921008"/>
              <a:gd name="connsiteY2" fmla="*/ 2298818 h 229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008" h="2298818">
                <a:moveTo>
                  <a:pt x="1921008" y="0"/>
                </a:moveTo>
                <a:cubicBezTo>
                  <a:pt x="1696602" y="546711"/>
                  <a:pt x="1446156" y="918614"/>
                  <a:pt x="1125988" y="1301750"/>
                </a:cubicBezTo>
                <a:cubicBezTo>
                  <a:pt x="805820" y="1684886"/>
                  <a:pt x="460567" y="2006001"/>
                  <a:pt x="0" y="2298818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085196" y="2537460"/>
            <a:ext cx="2795913" cy="1916895"/>
          </a:xfrm>
          <a:custGeom>
            <a:avLst/>
            <a:gdLst>
              <a:gd name="connsiteX0" fmla="*/ 3017520 w 3017520"/>
              <a:gd name="connsiteY0" fmla="*/ 0 h 2068830"/>
              <a:gd name="connsiteX1" fmla="*/ 1783080 w 3017520"/>
              <a:gd name="connsiteY1" fmla="*/ 1371600 h 2068830"/>
              <a:gd name="connsiteX2" fmla="*/ 0 w 3017520"/>
              <a:gd name="connsiteY2" fmla="*/ 206883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2068830">
                <a:moveTo>
                  <a:pt x="3017520" y="0"/>
                </a:moveTo>
                <a:cubicBezTo>
                  <a:pt x="2651760" y="513397"/>
                  <a:pt x="2286000" y="1026795"/>
                  <a:pt x="1783080" y="1371600"/>
                </a:cubicBezTo>
                <a:cubicBezTo>
                  <a:pt x="1280160" y="1716405"/>
                  <a:pt x="640080" y="1892617"/>
                  <a:pt x="0" y="206883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808013" y="2411729"/>
            <a:ext cx="4943302" cy="1575181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335935" y="2159344"/>
            <a:ext cx="3203580" cy="661153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057400" y="1457956"/>
            <a:ext cx="6252210" cy="95377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343400" y="2067904"/>
            <a:ext cx="1220592" cy="1220592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192311" y="4112405"/>
            <a:ext cx="1239510" cy="123951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7271373" y="4844876"/>
            <a:ext cx="1785779" cy="1785779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2681922" y="3607844"/>
            <a:ext cx="1246981" cy="1246981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266061" y="1861158"/>
            <a:ext cx="1399510" cy="139951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501289" y="769105"/>
            <a:ext cx="1335295" cy="1335295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927498" y="-1886883"/>
            <a:ext cx="5397500" cy="5397500"/>
          </a:xfrm>
          <a:prstGeom prst="ellipse">
            <a:avLst/>
          </a:prstGeom>
          <a:solidFill>
            <a:srgbClr val="00AB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80319" y="115721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Recap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64919" y="24792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Idea 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374502" y="229294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Our ideas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894810" y="40495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Idea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00949" y="4488920"/>
            <a:ext cx="8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Idea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119517" y="298435"/>
            <a:ext cx="1791992" cy="833713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123928" y="206722"/>
            <a:ext cx="3033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9184094" y="12751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2077D7-06D9-C148-A7C3-B9E38650F724}"/>
                  </a:ext>
                </a:extLst>
              </p14:cNvPr>
              <p14:cNvContentPartPr/>
              <p14:nvPr/>
            </p14:nvContentPartPr>
            <p14:xfrm>
              <a:off x="703180" y="2191311"/>
              <a:ext cx="56520" cy="4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2077D7-06D9-C148-A7C3-B9E38650F7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060" y="2175831"/>
                <a:ext cx="867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CF86DB-5434-4846-92E5-7D9A6E450BE7}"/>
                  </a:ext>
                </a:extLst>
              </p14:cNvPr>
              <p14:cNvContentPartPr/>
              <p14:nvPr/>
            </p14:nvContentPartPr>
            <p14:xfrm>
              <a:off x="5559220" y="896391"/>
              <a:ext cx="1296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CF86DB-5434-4846-92E5-7D9A6E450B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4100" y="880911"/>
                <a:ext cx="4320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36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8988" y="3686367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u="sng" dirty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rPr>
              <a:t>1</a:t>
            </a:r>
            <a:endParaRPr lang="zh-CN" altLang="en-US" sz="8800" u="sng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  <a:cs typeface="Meiryo" panose="020B0604030504040204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6319" y="3686367"/>
            <a:ext cx="7617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defRPr>
            </a:lvl1pPr>
          </a:lstStyle>
          <a:p>
            <a:r>
              <a:rPr lang="en-US" altLang="zh-CN" u="sng" dirty="0"/>
              <a:t>2</a:t>
            </a:r>
            <a:endParaRPr lang="zh-CN" altLang="en-US" u="sng" dirty="0"/>
          </a:p>
        </p:txBody>
      </p:sp>
      <p:sp>
        <p:nvSpPr>
          <p:cNvPr id="12" name="文本框 11"/>
          <p:cNvSpPr txBox="1"/>
          <p:nvPr/>
        </p:nvSpPr>
        <p:spPr>
          <a:xfrm>
            <a:off x="4451470" y="3686367"/>
            <a:ext cx="8643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defRPr>
            </a:lvl1pPr>
          </a:lstStyle>
          <a:p>
            <a:r>
              <a:rPr lang="en-US" altLang="zh-CN" u="sng" dirty="0"/>
              <a:t>3</a:t>
            </a:r>
            <a:endParaRPr lang="zh-CN" altLang="en-US" u="sng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5064" y="3686367"/>
            <a:ext cx="8643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defRPr>
            </a:lvl1pPr>
          </a:lstStyle>
          <a:p>
            <a:r>
              <a:rPr lang="en-US" altLang="zh-CN" u="sng" dirty="0"/>
              <a:t>4</a:t>
            </a:r>
            <a:endParaRPr lang="zh-CN" altLang="en-US" u="sng" dirty="0"/>
          </a:p>
        </p:txBody>
      </p:sp>
      <p:sp>
        <p:nvSpPr>
          <p:cNvPr id="26" name="文本框 25"/>
          <p:cNvSpPr txBox="1"/>
          <p:nvPr/>
        </p:nvSpPr>
        <p:spPr>
          <a:xfrm>
            <a:off x="246137" y="206724"/>
            <a:ext cx="2829255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Recap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60495" y="1350585"/>
            <a:ext cx="4298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Ideation from last presentation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1306303" y="12751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B7814A8-97B5-1945-B482-ACA1431E5C52}"/>
              </a:ext>
            </a:extLst>
          </p:cNvPr>
          <p:cNvSpPr/>
          <p:nvPr/>
        </p:nvSpPr>
        <p:spPr>
          <a:xfrm>
            <a:off x="-1" y="4532157"/>
            <a:ext cx="12192000" cy="2325843"/>
          </a:xfrm>
          <a:prstGeom prst="rect">
            <a:avLst/>
          </a:prstGeom>
          <a:solidFill>
            <a:srgbClr val="00A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5898C9-FE86-CC40-A2FF-4E78DDE71B1C}"/>
              </a:ext>
            </a:extLst>
          </p:cNvPr>
          <p:cNvSpPr/>
          <p:nvPr/>
        </p:nvSpPr>
        <p:spPr>
          <a:xfrm>
            <a:off x="5013262" y="3866278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351E8F-9C56-2440-B729-90C98A5B4E77}"/>
              </a:ext>
            </a:extLst>
          </p:cNvPr>
          <p:cNvSpPr/>
          <p:nvPr/>
        </p:nvSpPr>
        <p:spPr>
          <a:xfrm>
            <a:off x="5181599" y="4052923"/>
            <a:ext cx="1492126" cy="1492126"/>
          </a:xfrm>
          <a:prstGeom prst="ellipse">
            <a:avLst/>
          </a:prstGeom>
          <a:solidFill>
            <a:srgbClr val="00A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20ADC-4EF5-DB45-BF3E-B88F1374ACED}"/>
              </a:ext>
            </a:extLst>
          </p:cNvPr>
          <p:cNvSpPr txBox="1"/>
          <p:nvPr/>
        </p:nvSpPr>
        <p:spPr>
          <a:xfrm>
            <a:off x="2366899" y="2111952"/>
            <a:ext cx="7369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 name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endParaRPr lang="en-US" altLang="zh-TW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zh-TW" sz="1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ePost App 2.0</a:t>
            </a:r>
          </a:p>
          <a:p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</a:t>
            </a:r>
            <a:r>
              <a:rPr lang="zh-TW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：</a:t>
            </a:r>
            <a:endParaRPr lang="en-US" altLang="zh-TW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zh-TW" sz="1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 </a:t>
            </a:r>
            <a:r>
              <a:rPr lang="en-US" altLang="zh-TW" sz="1800" u="sng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Chunghwa</a:t>
            </a:r>
            <a:r>
              <a:rPr lang="en-US" altLang="zh-TW" sz="18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Post’s older version of the App</a:t>
            </a:r>
          </a:p>
          <a:p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- make sure that no one has difficulties in managing </a:t>
            </a:r>
          </a:p>
          <a:p>
            <a:r>
              <a:rPr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their own account.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AF88A-132D-DC45-B72C-DC75C3E69653}"/>
              </a:ext>
            </a:extLst>
          </p:cNvPr>
          <p:cNvSpPr txBox="1"/>
          <p:nvPr/>
        </p:nvSpPr>
        <p:spPr>
          <a:xfrm>
            <a:off x="1452499" y="15682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b="1" dirty="0">
                <a:solidFill>
                  <a:srgbClr val="00ABB4"/>
                </a:solidFill>
              </a:rPr>
              <a:t>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FF18D-CD27-9541-859B-6346ABB8E0AC}"/>
              </a:ext>
            </a:extLst>
          </p:cNvPr>
          <p:cNvSpPr txBox="1"/>
          <p:nvPr/>
        </p:nvSpPr>
        <p:spPr>
          <a:xfrm rot="10800000">
            <a:off x="7303800" y="3004314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b="1" dirty="0">
                <a:solidFill>
                  <a:srgbClr val="00ABB4"/>
                </a:solidFill>
              </a:rPr>
              <a:t>“</a:t>
            </a:r>
          </a:p>
        </p:txBody>
      </p:sp>
      <p:pic>
        <p:nvPicPr>
          <p:cNvPr id="10" name="圖片 23">
            <a:extLst>
              <a:ext uri="{FF2B5EF4-FFF2-40B4-BE49-F238E27FC236}">
                <a16:creationId xmlns:a16="http://schemas.microsoft.com/office/drawing/2014/main" id="{EC82C47B-3173-854F-BB46-0B9197725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78" b="93611" l="4000" r="97667">
                        <a14:foregroundMark x1="15667" y1="17639" x2="15667" y2="17639"/>
                        <a14:foregroundMark x1="15667" y1="17639" x2="15667" y2="17639"/>
                        <a14:foregroundMark x1="11889" y1="9861" x2="11889" y2="9861"/>
                        <a14:foregroundMark x1="10222" y1="9028" x2="9111" y2="11806"/>
                        <a14:foregroundMark x1="9333" y1="12083" x2="15111" y2="19444"/>
                        <a14:foregroundMark x1="15111" y1="19444" x2="15889" y2="19861"/>
                        <a14:foregroundMark x1="53222" y1="55000" x2="45889" y2="52778"/>
                        <a14:foregroundMark x1="45889" y1="52778" x2="13778" y2="16806"/>
                        <a14:foregroundMark x1="14222" y1="7361" x2="47111" y2="8472"/>
                        <a14:foregroundMark x1="47111" y1="8472" x2="54444" y2="7222"/>
                        <a14:foregroundMark x1="54444" y1="7222" x2="70444" y2="8056"/>
                        <a14:foregroundMark x1="70444" y1="8056" x2="86556" y2="7083"/>
                        <a14:foregroundMark x1="86556" y1="7083" x2="93667" y2="10278"/>
                        <a14:foregroundMark x1="93667" y1="10278" x2="83333" y2="24722"/>
                        <a14:foregroundMark x1="83333" y1="24722" x2="52333" y2="53333"/>
                        <a14:foregroundMark x1="11222" y1="7500" x2="19000" y2="8333"/>
                        <a14:foregroundMark x1="19000" y1="8333" x2="34778" y2="5139"/>
                        <a14:foregroundMark x1="34778" y1="5139" x2="50889" y2="7917"/>
                        <a14:foregroundMark x1="50889" y1="7917" x2="74111" y2="5278"/>
                        <a14:foregroundMark x1="74111" y1="5278" x2="79556" y2="6528"/>
                        <a14:foregroundMark x1="95556" y1="11667" x2="97667" y2="70833"/>
                        <a14:foregroundMark x1="97667" y1="70833" x2="95111" y2="86528"/>
                        <a14:foregroundMark x1="63778" y1="46111" x2="94222" y2="87500"/>
                        <a14:foregroundMark x1="8667" y1="12361" x2="4444" y2="20278"/>
                        <a14:foregroundMark x1="4444" y1="20278" x2="4222" y2="49861"/>
                        <a14:foregroundMark x1="4222" y1="49861" x2="6222" y2="85833"/>
                        <a14:foregroundMark x1="37222" y1="47361" x2="7222" y2="87500"/>
                        <a14:foregroundMark x1="6556" y1="87639" x2="13556" y2="93194"/>
                        <a14:foregroundMark x1="13556" y1="93194" x2="21000" y2="92917"/>
                        <a14:foregroundMark x1="21000" y1="92917" x2="28667" y2="93333"/>
                        <a14:foregroundMark x1="28667" y1="93333" x2="47000" y2="90972"/>
                        <a14:foregroundMark x1="47000" y1="90972" x2="63667" y2="92639"/>
                        <a14:foregroundMark x1="63667" y1="92639" x2="71556" y2="90694"/>
                        <a14:foregroundMark x1="71556" y1="90694" x2="87778" y2="91944"/>
                        <a14:foregroundMark x1="87778" y1="91944" x2="90333" y2="91389"/>
                        <a14:foregroundMark x1="30000" y1="94583" x2="54889" y2="95556"/>
                        <a14:foregroundMark x1="54889" y1="95556" x2="62111" y2="93472"/>
                        <a14:foregroundMark x1="62111" y1="93472" x2="70556" y2="93611"/>
                        <a14:foregroundMark x1="70556" y1="93611" x2="74333" y2="92778"/>
                        <a14:backgroundMark x1="38667" y1="70139" x2="38667" y2="70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057">
            <a:off x="9201369" y="454180"/>
            <a:ext cx="1728689" cy="1382952"/>
          </a:xfrm>
          <a:prstGeom prst="rect">
            <a:avLst/>
          </a:prstGeom>
        </p:spPr>
      </p:pic>
      <p:pic>
        <p:nvPicPr>
          <p:cNvPr id="11" name="圖片 21">
            <a:extLst>
              <a:ext uri="{FF2B5EF4-FFF2-40B4-BE49-F238E27FC236}">
                <a16:creationId xmlns:a16="http://schemas.microsoft.com/office/drawing/2014/main" id="{03F9AF50-4C7D-7D46-9181-E88A4E9CC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4879489"/>
            <a:ext cx="1465323" cy="1465323"/>
          </a:xfrm>
          <a:prstGeom prst="rect">
            <a:avLst/>
          </a:prstGeom>
        </p:spPr>
      </p:pic>
      <p:sp>
        <p:nvSpPr>
          <p:cNvPr id="13" name="文字方塊 24">
            <a:extLst>
              <a:ext uri="{FF2B5EF4-FFF2-40B4-BE49-F238E27FC236}">
                <a16:creationId xmlns:a16="http://schemas.microsoft.com/office/drawing/2014/main" id="{4E297F88-8862-D84C-B59D-5249806A261D}"/>
              </a:ext>
            </a:extLst>
          </p:cNvPr>
          <p:cNvSpPr txBox="1"/>
          <p:nvPr/>
        </p:nvSpPr>
        <p:spPr>
          <a:xfrm>
            <a:off x="2573686" y="5489014"/>
            <a:ext cx="2112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bg1"/>
                </a:solidFill>
              </a:rPr>
              <a:t>e</a:t>
            </a:r>
            <a:r>
              <a:rPr lang="zh-TW" altLang="en-US" sz="3200" dirty="0">
                <a:solidFill>
                  <a:schemeClr val="bg1"/>
                </a:solidFill>
              </a:rPr>
              <a:t>動郵局</a:t>
            </a:r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(ePost)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17" name="圖片 19">
            <a:extLst>
              <a:ext uri="{FF2B5EF4-FFF2-40B4-BE49-F238E27FC236}">
                <a16:creationId xmlns:a16="http://schemas.microsoft.com/office/drawing/2014/main" id="{5F739419-1516-424C-947F-865313D2EF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36" y="4940965"/>
            <a:ext cx="1536171" cy="1536171"/>
          </a:xfrm>
          <a:prstGeom prst="rect">
            <a:avLst/>
          </a:prstGeom>
        </p:spPr>
      </p:pic>
      <p:sp>
        <p:nvSpPr>
          <p:cNvPr id="19" name="文字方塊 25">
            <a:extLst>
              <a:ext uri="{FF2B5EF4-FFF2-40B4-BE49-F238E27FC236}">
                <a16:creationId xmlns:a16="http://schemas.microsoft.com/office/drawing/2014/main" id="{C2690D5C-4CDF-3240-B86A-2FE3E3327919}"/>
              </a:ext>
            </a:extLst>
          </p:cNvPr>
          <p:cNvSpPr txBox="1"/>
          <p:nvPr/>
        </p:nvSpPr>
        <p:spPr>
          <a:xfrm>
            <a:off x="9441137" y="5910334"/>
            <a:ext cx="25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1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bg1"/>
                </a:solidFill>
              </a:rPr>
              <a:t>Security App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21" name="Picture 22">
            <a:extLst>
              <a:ext uri="{FF2B5EF4-FFF2-40B4-BE49-F238E27FC236}">
                <a16:creationId xmlns:a16="http://schemas.microsoft.com/office/drawing/2014/main" id="{091B6921-5CC7-E540-958A-75318DFAF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61" y="4145976"/>
            <a:ext cx="1342220" cy="13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8988" y="3686367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u="sng" dirty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rPr>
              <a:t>1</a:t>
            </a:r>
            <a:endParaRPr lang="zh-CN" altLang="en-US" sz="8800" u="sng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  <a:cs typeface="Meiryo" panose="020B0604030504040204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6319" y="3686367"/>
            <a:ext cx="7617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defRPr>
            </a:lvl1pPr>
          </a:lstStyle>
          <a:p>
            <a:r>
              <a:rPr lang="en-US" altLang="zh-CN" u="sng" dirty="0"/>
              <a:t>2</a:t>
            </a:r>
            <a:endParaRPr lang="zh-CN" altLang="en-US" u="sng" dirty="0"/>
          </a:p>
        </p:txBody>
      </p:sp>
      <p:sp>
        <p:nvSpPr>
          <p:cNvPr id="12" name="文本框 11"/>
          <p:cNvSpPr txBox="1"/>
          <p:nvPr/>
        </p:nvSpPr>
        <p:spPr>
          <a:xfrm>
            <a:off x="4451470" y="3686367"/>
            <a:ext cx="8643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defRPr>
            </a:lvl1pPr>
          </a:lstStyle>
          <a:p>
            <a:r>
              <a:rPr lang="en-US" altLang="zh-CN" u="sng" dirty="0"/>
              <a:t>3</a:t>
            </a:r>
            <a:endParaRPr lang="zh-CN" altLang="en-US" u="sng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5064" y="3686367"/>
            <a:ext cx="8643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  <a:cs typeface="Meiryo" panose="020B0604030504040204" pitchFamily="34" charset="-128"/>
              </a:defRPr>
            </a:lvl1pPr>
          </a:lstStyle>
          <a:p>
            <a:r>
              <a:rPr lang="en-US" altLang="zh-CN" u="sng" dirty="0"/>
              <a:t>4</a:t>
            </a:r>
            <a:endParaRPr lang="zh-CN" altLang="en-US" u="sng" dirty="0"/>
          </a:p>
        </p:txBody>
      </p:sp>
      <p:sp>
        <p:nvSpPr>
          <p:cNvPr id="26" name="文本框 25"/>
          <p:cNvSpPr txBox="1"/>
          <p:nvPr/>
        </p:nvSpPr>
        <p:spPr>
          <a:xfrm>
            <a:off x="246137" y="206724"/>
            <a:ext cx="2829255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Recap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60495" y="1350585"/>
            <a:ext cx="4998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Science Behind from last presentation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1306303" y="12751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B7814A8-97B5-1945-B482-ACA1431E5C52}"/>
              </a:ext>
            </a:extLst>
          </p:cNvPr>
          <p:cNvSpPr/>
          <p:nvPr/>
        </p:nvSpPr>
        <p:spPr>
          <a:xfrm>
            <a:off x="0" y="2198353"/>
            <a:ext cx="12192000" cy="2605600"/>
          </a:xfrm>
          <a:prstGeom prst="rect">
            <a:avLst/>
          </a:prstGeom>
          <a:solidFill>
            <a:srgbClr val="00A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20ADC-4EF5-DB45-BF3E-B88F1374ACED}"/>
              </a:ext>
            </a:extLst>
          </p:cNvPr>
          <p:cNvSpPr txBox="1"/>
          <p:nvPr/>
        </p:nvSpPr>
        <p:spPr>
          <a:xfrm>
            <a:off x="2620180" y="2378317"/>
            <a:ext cx="7369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User comments from four social platforms</a:t>
            </a:r>
          </a:p>
          <a:p>
            <a:r>
              <a:rPr lang="en-US" altLang="zh-TW" dirty="0"/>
              <a:t>	Google play, App Store, PTT, </a:t>
            </a:r>
            <a:r>
              <a:rPr lang="en-US" altLang="zh-TW" dirty="0" err="1"/>
              <a:t>Dcard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Product use problem	</a:t>
            </a:r>
          </a:p>
          <a:p>
            <a:r>
              <a:rPr lang="en-US" altLang="zh-TW" b="1" dirty="0"/>
              <a:t>	</a:t>
            </a:r>
            <a:r>
              <a:rPr lang="en-US" altLang="zh-TW" dirty="0"/>
              <a:t>Login problem</a:t>
            </a:r>
          </a:p>
          <a:p>
            <a:r>
              <a:rPr lang="en-US" altLang="zh-TW" b="1" dirty="0"/>
              <a:t>	</a:t>
            </a:r>
            <a:r>
              <a:rPr lang="en-US" altLang="zh-TW" dirty="0"/>
              <a:t>Transaction problem</a:t>
            </a:r>
          </a:p>
          <a:p>
            <a:r>
              <a:rPr lang="en-US" altLang="zh-TW" b="1" dirty="0"/>
              <a:t>	</a:t>
            </a:r>
            <a:r>
              <a:rPr lang="en-US" altLang="zh-TW" dirty="0"/>
              <a:t>Interface unpractical</a:t>
            </a:r>
          </a:p>
          <a:p>
            <a:r>
              <a:rPr lang="en-US" altLang="zh-TW" b="1" dirty="0"/>
              <a:t>	</a:t>
            </a:r>
            <a:r>
              <a:rPr lang="en-US" altLang="zh-TW" dirty="0"/>
              <a:t>Network connection problem</a:t>
            </a:r>
            <a:endParaRPr lang="en-US" dirty="0"/>
          </a:p>
        </p:txBody>
      </p:sp>
      <p:pic>
        <p:nvPicPr>
          <p:cNvPr id="3" name="圖片版面配置區 7">
            <a:extLst>
              <a:ext uri="{FF2B5EF4-FFF2-40B4-BE49-F238E27FC236}">
                <a16:creationId xmlns:a16="http://schemas.microsoft.com/office/drawing/2014/main" id="{7FAE0452-3E66-9342-B41C-410D1D229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3438" r="-21" b="9595"/>
          <a:stretch/>
        </p:blipFill>
        <p:spPr>
          <a:xfrm>
            <a:off x="8918956" y="2248078"/>
            <a:ext cx="1654175" cy="2555875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135C38BA-84EC-0445-9CFA-9F972021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50" y="1867646"/>
            <a:ext cx="1713581" cy="32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158302" y="2879110"/>
            <a:ext cx="1239782" cy="1239782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90498" y="2711306"/>
            <a:ext cx="1575391" cy="157539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644376" y="1106707"/>
            <a:ext cx="1339573" cy="1339573"/>
            <a:chOff x="3965498" y="2309651"/>
            <a:chExt cx="731253" cy="731253"/>
          </a:xfrm>
        </p:grpSpPr>
        <p:sp>
          <p:nvSpPr>
            <p:cNvPr id="11" name="椭圆 10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 rot="2408616">
            <a:off x="1872666" y="2903851"/>
            <a:ext cx="1267502" cy="1267502"/>
            <a:chOff x="3965497" y="2309650"/>
            <a:chExt cx="731253" cy="731253"/>
          </a:xfrm>
        </p:grpSpPr>
        <p:sp>
          <p:nvSpPr>
            <p:cNvPr id="14" name="椭圆 13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613702">
            <a:off x="2251261" y="4347553"/>
            <a:ext cx="1228475" cy="1228475"/>
            <a:chOff x="3965497" y="2309650"/>
            <a:chExt cx="731253" cy="731253"/>
          </a:xfrm>
        </p:grpSpPr>
        <p:sp>
          <p:nvSpPr>
            <p:cNvPr id="17" name="椭圆 16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20190661">
            <a:off x="5575190" y="5063924"/>
            <a:ext cx="1252176" cy="1252176"/>
            <a:chOff x="3965497" y="2309650"/>
            <a:chExt cx="731253" cy="731253"/>
          </a:xfrm>
        </p:grpSpPr>
        <p:sp>
          <p:nvSpPr>
            <p:cNvPr id="20" name="椭圆 19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1138371">
            <a:off x="8305012" y="3796923"/>
            <a:ext cx="1054486" cy="1054486"/>
            <a:chOff x="3965498" y="2309651"/>
            <a:chExt cx="731253" cy="731253"/>
          </a:xfrm>
        </p:grpSpPr>
        <p:sp>
          <p:nvSpPr>
            <p:cNvPr id="23" name="椭圆 22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20956451">
            <a:off x="7382929" y="2293425"/>
            <a:ext cx="970565" cy="970565"/>
            <a:chOff x="3965497" y="2309650"/>
            <a:chExt cx="731253" cy="731253"/>
          </a:xfrm>
        </p:grpSpPr>
        <p:sp>
          <p:nvSpPr>
            <p:cNvPr id="26" name="椭圆 25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rot="20231153">
            <a:off x="4847671" y="1177366"/>
            <a:ext cx="1134226" cy="1134226"/>
            <a:chOff x="3965497" y="2309650"/>
            <a:chExt cx="731253" cy="731253"/>
          </a:xfrm>
        </p:grpSpPr>
        <p:sp>
          <p:nvSpPr>
            <p:cNvPr id="29" name="椭圆 28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 rot="20634322">
            <a:off x="6937755" y="688527"/>
            <a:ext cx="935428" cy="935428"/>
            <a:chOff x="3965498" y="2309651"/>
            <a:chExt cx="731253" cy="731253"/>
          </a:xfrm>
        </p:grpSpPr>
        <p:sp>
          <p:nvSpPr>
            <p:cNvPr id="32" name="椭圆 31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64583" y="5058207"/>
            <a:ext cx="1457912" cy="1457912"/>
            <a:chOff x="3965496" y="2309649"/>
            <a:chExt cx="731253" cy="731253"/>
          </a:xfrm>
        </p:grpSpPr>
        <p:sp>
          <p:nvSpPr>
            <p:cNvPr id="35" name="椭圆 34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1690258">
            <a:off x="3923961" y="4729400"/>
            <a:ext cx="1218273" cy="1218273"/>
            <a:chOff x="3965498" y="2309651"/>
            <a:chExt cx="731253" cy="731253"/>
          </a:xfrm>
        </p:grpSpPr>
        <p:sp>
          <p:nvSpPr>
            <p:cNvPr id="38" name="椭圆 37"/>
            <p:cNvSpPr/>
            <p:nvPr/>
          </p:nvSpPr>
          <p:spPr>
            <a:xfrm>
              <a:off x="4043387" y="2387540"/>
              <a:ext cx="575473" cy="575473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965497" y="2309650"/>
              <a:ext cx="731253" cy="73125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rot="402256">
            <a:off x="2515316" y="5762896"/>
            <a:ext cx="425600" cy="425600"/>
            <a:chOff x="1324012" y="4833511"/>
            <a:chExt cx="425600" cy="425600"/>
          </a:xfrm>
        </p:grpSpPr>
        <p:sp>
          <p:nvSpPr>
            <p:cNvPr id="47" name="椭圆 46"/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>
            <a:cxnSpLocks/>
            <a:stCxn id="9" idx="2"/>
            <a:endCxn id="15" idx="7"/>
          </p:cNvCxnSpPr>
          <p:nvPr/>
        </p:nvCxnSpPr>
        <p:spPr>
          <a:xfrm flipH="1" flipV="1">
            <a:off x="3137893" y="3483949"/>
            <a:ext cx="1852605" cy="1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3787778" y="2250106"/>
            <a:ext cx="1433431" cy="69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  <a:stCxn id="9" idx="0"/>
            <a:endCxn id="30" idx="4"/>
          </p:cNvCxnSpPr>
          <p:nvPr/>
        </p:nvCxnSpPr>
        <p:spPr>
          <a:xfrm flipH="1" flipV="1">
            <a:off x="5634678" y="2267225"/>
            <a:ext cx="143516" cy="44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endCxn id="27" idx="2"/>
          </p:cNvCxnSpPr>
          <p:nvPr/>
        </p:nvCxnSpPr>
        <p:spPr>
          <a:xfrm flipV="1">
            <a:off x="6491574" y="2869024"/>
            <a:ext cx="899833" cy="33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  <a:stCxn id="9" idx="6"/>
            <a:endCxn id="24" idx="2"/>
          </p:cNvCxnSpPr>
          <p:nvPr/>
        </p:nvCxnSpPr>
        <p:spPr>
          <a:xfrm>
            <a:off x="6565889" y="3499002"/>
            <a:ext cx="1767766" cy="65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  <a:stCxn id="9" idx="5"/>
            <a:endCxn id="36" idx="1"/>
          </p:cNvCxnSpPr>
          <p:nvPr/>
        </p:nvCxnSpPr>
        <p:spPr>
          <a:xfrm>
            <a:off x="6335178" y="4055986"/>
            <a:ext cx="1042913" cy="121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  <a:stCxn id="9" idx="3"/>
            <a:endCxn id="39" idx="0"/>
          </p:cNvCxnSpPr>
          <p:nvPr/>
        </p:nvCxnSpPr>
        <p:spPr>
          <a:xfrm flipH="1">
            <a:off x="4820673" y="4055986"/>
            <a:ext cx="400536" cy="74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cxnSpLocks/>
            <a:stCxn id="9" idx="4"/>
            <a:endCxn id="21" idx="0"/>
          </p:cNvCxnSpPr>
          <p:nvPr/>
        </p:nvCxnSpPr>
        <p:spPr>
          <a:xfrm>
            <a:off x="5778194" y="4286697"/>
            <a:ext cx="173542" cy="829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cxnSpLocks/>
            <a:endCxn id="18" idx="7"/>
          </p:cNvCxnSpPr>
          <p:nvPr/>
        </p:nvCxnSpPr>
        <p:spPr>
          <a:xfrm flipH="1">
            <a:off x="3370053" y="3771900"/>
            <a:ext cx="1670580" cy="83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cxnSpLocks/>
            <a:stCxn id="18" idx="4"/>
            <a:endCxn id="48" idx="0"/>
          </p:cNvCxnSpPr>
          <p:nvPr/>
        </p:nvCxnSpPr>
        <p:spPr>
          <a:xfrm flipH="1">
            <a:off x="2752959" y="5566267"/>
            <a:ext cx="3469" cy="19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  <a:stCxn id="9" idx="7"/>
            <a:endCxn id="33" idx="3"/>
          </p:cNvCxnSpPr>
          <p:nvPr/>
        </p:nvCxnSpPr>
        <p:spPr>
          <a:xfrm flipV="1">
            <a:off x="6335178" y="1565686"/>
            <a:ext cx="844213" cy="13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680319" y="298435"/>
            <a:ext cx="2231190" cy="1038047"/>
          </a:xfrm>
          <a:prstGeom prst="rect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7571729" y="303788"/>
            <a:ext cx="4322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9184094" y="1275144"/>
            <a:ext cx="272570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88168" y="3160783"/>
            <a:ext cx="96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ideas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93690" y="2534942"/>
            <a:ext cx="35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 information searching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984849" y="1703793"/>
            <a:ext cx="22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Bitcoin transaction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884004" y="957517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70812" y="82290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76767" y="2177596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Service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0850" y="455348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 tracking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106278" y="6472296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0017" y="1413005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5150848" y="1365030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146437" y="77151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31011" y="2420202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574810" y="3942186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631011" y="5402444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943835" y="5305291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279654" y="4953813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612630" y="4582652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087149" y="3152881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83">
            <a:extLst>
              <a:ext uri="{FF2B5EF4-FFF2-40B4-BE49-F238E27FC236}">
                <a16:creationId xmlns:a16="http://schemas.microsoft.com/office/drawing/2014/main" id="{4915D449-B88B-1141-8E4B-D5950BE8DAC0}"/>
              </a:ext>
            </a:extLst>
          </p:cNvPr>
          <p:cNvSpPr txBox="1"/>
          <p:nvPr/>
        </p:nvSpPr>
        <p:spPr>
          <a:xfrm>
            <a:off x="3505901" y="587190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Payment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3">
            <a:extLst>
              <a:ext uri="{FF2B5EF4-FFF2-40B4-BE49-F238E27FC236}">
                <a16:creationId xmlns:a16="http://schemas.microsoft.com/office/drawing/2014/main" id="{62E78393-CA0B-7D4B-809C-EF83018817CD}"/>
              </a:ext>
            </a:extLst>
          </p:cNvPr>
          <p:cNvSpPr txBox="1"/>
          <p:nvPr/>
        </p:nvSpPr>
        <p:spPr>
          <a:xfrm>
            <a:off x="4051855" y="6338276"/>
            <a:ext cx="351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Interest/exchange rate inquiry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45">
            <a:extLst>
              <a:ext uri="{FF2B5EF4-FFF2-40B4-BE49-F238E27FC236}">
                <a16:creationId xmlns:a16="http://schemas.microsoft.com/office/drawing/2014/main" id="{E1A1503B-2F37-0D43-8E08-F719318C7D79}"/>
              </a:ext>
            </a:extLst>
          </p:cNvPr>
          <p:cNvGrpSpPr/>
          <p:nvPr/>
        </p:nvGrpSpPr>
        <p:grpSpPr>
          <a:xfrm rot="402256">
            <a:off x="1122692" y="5477211"/>
            <a:ext cx="425600" cy="425600"/>
            <a:chOff x="1324012" y="4833511"/>
            <a:chExt cx="425600" cy="425600"/>
          </a:xfrm>
        </p:grpSpPr>
        <p:sp>
          <p:nvSpPr>
            <p:cNvPr id="113" name="椭圆 46">
              <a:extLst>
                <a:ext uri="{FF2B5EF4-FFF2-40B4-BE49-F238E27FC236}">
                  <a16:creationId xmlns:a16="http://schemas.microsoft.com/office/drawing/2014/main" id="{6654221A-9328-B646-A979-93087ED0FE11}"/>
                </a:ext>
              </a:extLst>
            </p:cNvPr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椭圆 47">
              <a:extLst>
                <a:ext uri="{FF2B5EF4-FFF2-40B4-BE49-F238E27FC236}">
                  <a16:creationId xmlns:a16="http://schemas.microsoft.com/office/drawing/2014/main" id="{060CCEBA-8D6D-9545-B079-501F0B78B536}"/>
                </a:ext>
              </a:extLst>
            </p:cNvPr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8" name="直接连接符 73">
            <a:extLst>
              <a:ext uri="{FF2B5EF4-FFF2-40B4-BE49-F238E27FC236}">
                <a16:creationId xmlns:a16="http://schemas.microsoft.com/office/drawing/2014/main" id="{CFE227C1-3734-3F42-84DA-9643774323A6}"/>
              </a:ext>
            </a:extLst>
          </p:cNvPr>
          <p:cNvCxnSpPr>
            <a:cxnSpLocks/>
            <a:stCxn id="18" idx="3"/>
            <a:endCxn id="118" idx="7"/>
          </p:cNvCxnSpPr>
          <p:nvPr/>
        </p:nvCxnSpPr>
        <p:spPr>
          <a:xfrm flipH="1">
            <a:off x="1502502" y="5312094"/>
            <a:ext cx="858442" cy="24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45">
            <a:extLst>
              <a:ext uri="{FF2B5EF4-FFF2-40B4-BE49-F238E27FC236}">
                <a16:creationId xmlns:a16="http://schemas.microsoft.com/office/drawing/2014/main" id="{89392659-FFD7-E940-806F-47375C9B94B8}"/>
              </a:ext>
            </a:extLst>
          </p:cNvPr>
          <p:cNvGrpSpPr/>
          <p:nvPr/>
        </p:nvGrpSpPr>
        <p:grpSpPr>
          <a:xfrm rot="402256">
            <a:off x="1051796" y="4357192"/>
            <a:ext cx="425600" cy="425600"/>
            <a:chOff x="1324012" y="4833511"/>
            <a:chExt cx="425600" cy="425600"/>
          </a:xfrm>
        </p:grpSpPr>
        <p:sp>
          <p:nvSpPr>
            <p:cNvPr id="121" name="椭圆 46">
              <a:extLst>
                <a:ext uri="{FF2B5EF4-FFF2-40B4-BE49-F238E27FC236}">
                  <a16:creationId xmlns:a16="http://schemas.microsoft.com/office/drawing/2014/main" id="{8BEA901C-7996-3047-82D3-9131055CFD63}"/>
                </a:ext>
              </a:extLst>
            </p:cNvPr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47">
              <a:extLst>
                <a:ext uri="{FF2B5EF4-FFF2-40B4-BE49-F238E27FC236}">
                  <a16:creationId xmlns:a16="http://schemas.microsoft.com/office/drawing/2014/main" id="{B10560FE-7028-A642-85C8-1CA7ECBC5756}"/>
                </a:ext>
              </a:extLst>
            </p:cNvPr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5" name="直接连接符 73">
            <a:extLst>
              <a:ext uri="{FF2B5EF4-FFF2-40B4-BE49-F238E27FC236}">
                <a16:creationId xmlns:a16="http://schemas.microsoft.com/office/drawing/2014/main" id="{694428F7-2E85-BA48-BED3-B0E9CBDC3DC1}"/>
              </a:ext>
            </a:extLst>
          </p:cNvPr>
          <p:cNvCxnSpPr>
            <a:cxnSpLocks/>
            <a:stCxn id="18" idx="2"/>
            <a:endCxn id="122" idx="6"/>
          </p:cNvCxnSpPr>
          <p:nvPr/>
        </p:nvCxnSpPr>
        <p:spPr>
          <a:xfrm flipH="1" flipV="1">
            <a:off x="1475941" y="4594835"/>
            <a:ext cx="785081" cy="25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83">
            <a:extLst>
              <a:ext uri="{FF2B5EF4-FFF2-40B4-BE49-F238E27FC236}">
                <a16:creationId xmlns:a16="http://schemas.microsoft.com/office/drawing/2014/main" id="{41F36D7A-FCBC-474A-B44B-E38CE7EBB92C}"/>
              </a:ext>
            </a:extLst>
          </p:cNvPr>
          <p:cNvSpPr txBox="1"/>
          <p:nvPr/>
        </p:nvSpPr>
        <p:spPr>
          <a:xfrm>
            <a:off x="-30211" y="3968082"/>
            <a:ext cx="279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personal stamp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83">
            <a:extLst>
              <a:ext uri="{FF2B5EF4-FFF2-40B4-BE49-F238E27FC236}">
                <a16:creationId xmlns:a16="http://schemas.microsoft.com/office/drawing/2014/main" id="{64CFE82D-13F0-8046-B9B7-6683840B8463}"/>
              </a:ext>
            </a:extLst>
          </p:cNvPr>
          <p:cNvSpPr txBox="1"/>
          <p:nvPr/>
        </p:nvSpPr>
        <p:spPr>
          <a:xfrm>
            <a:off x="228552" y="4982761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Receipt lottery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83">
            <a:extLst>
              <a:ext uri="{FF2B5EF4-FFF2-40B4-BE49-F238E27FC236}">
                <a16:creationId xmlns:a16="http://schemas.microsoft.com/office/drawing/2014/main" id="{B9644233-AB52-8343-BEBC-01DFB4A26868}"/>
              </a:ext>
            </a:extLst>
          </p:cNvPr>
          <p:cNvSpPr txBox="1"/>
          <p:nvPr/>
        </p:nvSpPr>
        <p:spPr>
          <a:xfrm>
            <a:off x="1149619" y="6220114"/>
            <a:ext cx="232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Postage calculation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8" name="组合 45">
            <a:extLst>
              <a:ext uri="{FF2B5EF4-FFF2-40B4-BE49-F238E27FC236}">
                <a16:creationId xmlns:a16="http://schemas.microsoft.com/office/drawing/2014/main" id="{89DCB5ED-1B8F-7547-9A91-FC4FDCE6C993}"/>
              </a:ext>
            </a:extLst>
          </p:cNvPr>
          <p:cNvGrpSpPr/>
          <p:nvPr/>
        </p:nvGrpSpPr>
        <p:grpSpPr>
          <a:xfrm rot="402256">
            <a:off x="9006965" y="2176218"/>
            <a:ext cx="425600" cy="425600"/>
            <a:chOff x="1324012" y="4833511"/>
            <a:chExt cx="425600" cy="425600"/>
          </a:xfrm>
        </p:grpSpPr>
        <p:sp>
          <p:nvSpPr>
            <p:cNvPr id="136" name="椭圆 46">
              <a:extLst>
                <a:ext uri="{FF2B5EF4-FFF2-40B4-BE49-F238E27FC236}">
                  <a16:creationId xmlns:a16="http://schemas.microsoft.com/office/drawing/2014/main" id="{BE51F5D6-8DDD-FB41-9C88-6AAC5325316D}"/>
                </a:ext>
              </a:extLst>
            </p:cNvPr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椭圆 47">
              <a:extLst>
                <a:ext uri="{FF2B5EF4-FFF2-40B4-BE49-F238E27FC236}">
                  <a16:creationId xmlns:a16="http://schemas.microsoft.com/office/drawing/2014/main" id="{946EAB32-4FEE-2D40-9C04-8AF32370F92E}"/>
                </a:ext>
              </a:extLst>
            </p:cNvPr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45">
            <a:extLst>
              <a:ext uri="{FF2B5EF4-FFF2-40B4-BE49-F238E27FC236}">
                <a16:creationId xmlns:a16="http://schemas.microsoft.com/office/drawing/2014/main" id="{56779C39-0029-9840-8160-2A7F63FF1390}"/>
              </a:ext>
            </a:extLst>
          </p:cNvPr>
          <p:cNvGrpSpPr/>
          <p:nvPr/>
        </p:nvGrpSpPr>
        <p:grpSpPr>
          <a:xfrm rot="402256">
            <a:off x="8971293" y="2965406"/>
            <a:ext cx="425600" cy="425600"/>
            <a:chOff x="1324012" y="4833511"/>
            <a:chExt cx="425600" cy="425600"/>
          </a:xfrm>
        </p:grpSpPr>
        <p:sp>
          <p:nvSpPr>
            <p:cNvPr id="140" name="椭圆 46">
              <a:extLst>
                <a:ext uri="{FF2B5EF4-FFF2-40B4-BE49-F238E27FC236}">
                  <a16:creationId xmlns:a16="http://schemas.microsoft.com/office/drawing/2014/main" id="{C4CB01E0-B918-A64B-B3C3-E6DA19A1A13D}"/>
                </a:ext>
              </a:extLst>
            </p:cNvPr>
            <p:cNvSpPr/>
            <p:nvPr/>
          </p:nvSpPr>
          <p:spPr>
            <a:xfrm>
              <a:off x="1369345" y="4878844"/>
              <a:ext cx="334934" cy="334934"/>
            </a:xfrm>
            <a:prstGeom prst="ellipse">
              <a:avLst/>
            </a:prstGeom>
            <a:solidFill>
              <a:srgbClr val="00A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椭圆 47">
              <a:extLst>
                <a:ext uri="{FF2B5EF4-FFF2-40B4-BE49-F238E27FC236}">
                  <a16:creationId xmlns:a16="http://schemas.microsoft.com/office/drawing/2014/main" id="{95AB609E-3773-F241-AC32-0E48C71EC37C}"/>
                </a:ext>
              </a:extLst>
            </p:cNvPr>
            <p:cNvSpPr/>
            <p:nvPr/>
          </p:nvSpPr>
          <p:spPr>
            <a:xfrm>
              <a:off x="1324012" y="4833511"/>
              <a:ext cx="425600" cy="425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85">
            <a:extLst>
              <a:ext uri="{FF2B5EF4-FFF2-40B4-BE49-F238E27FC236}">
                <a16:creationId xmlns:a16="http://schemas.microsoft.com/office/drawing/2014/main" id="{116E606A-464C-B245-AE8D-5E7F8C5298C5}"/>
              </a:ext>
            </a:extLst>
          </p:cNvPr>
          <p:cNvSpPr txBox="1"/>
          <p:nvPr/>
        </p:nvSpPr>
        <p:spPr>
          <a:xfrm>
            <a:off x="9481258" y="3261596"/>
            <a:ext cx="277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Security&amp;personal data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63">
            <a:extLst>
              <a:ext uri="{FF2B5EF4-FFF2-40B4-BE49-F238E27FC236}">
                <a16:creationId xmlns:a16="http://schemas.microsoft.com/office/drawing/2014/main" id="{BDDDEB68-1902-BF47-B1F2-A3CA124CD9D9}"/>
              </a:ext>
            </a:extLst>
          </p:cNvPr>
          <p:cNvCxnSpPr>
            <a:cxnSpLocks/>
            <a:stCxn id="137" idx="2"/>
            <a:endCxn id="27" idx="6"/>
          </p:cNvCxnSpPr>
          <p:nvPr/>
        </p:nvCxnSpPr>
        <p:spPr>
          <a:xfrm flipH="1">
            <a:off x="8345016" y="2364175"/>
            <a:ext cx="663404" cy="32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63">
            <a:extLst>
              <a:ext uri="{FF2B5EF4-FFF2-40B4-BE49-F238E27FC236}">
                <a16:creationId xmlns:a16="http://schemas.microsoft.com/office/drawing/2014/main" id="{43D6E986-2CFC-A349-94F6-C8ADBA9292CE}"/>
              </a:ext>
            </a:extLst>
          </p:cNvPr>
          <p:cNvCxnSpPr>
            <a:cxnSpLocks/>
            <a:stCxn id="141" idx="2"/>
            <a:endCxn id="27" idx="5"/>
          </p:cNvCxnSpPr>
          <p:nvPr/>
        </p:nvCxnSpPr>
        <p:spPr>
          <a:xfrm flipH="1" flipV="1">
            <a:off x="8269226" y="3051996"/>
            <a:ext cx="703522" cy="10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717" y="217476"/>
            <a:ext cx="8978165" cy="1762230"/>
          </a:xfrm>
          <a:prstGeom prst="rect">
            <a:avLst/>
          </a:prstGeom>
          <a:solidFill>
            <a:srgbClr val="00AB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1017" y="381478"/>
            <a:ext cx="8443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1 </a:t>
            </a:r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01314" y="1463267"/>
            <a:ext cx="239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case diagram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6575179" y="1401888"/>
            <a:ext cx="2725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7">
            <a:extLst>
              <a:ext uri="{FF2B5EF4-FFF2-40B4-BE49-F238E27FC236}">
                <a16:creationId xmlns:a16="http://schemas.microsoft.com/office/drawing/2014/main" id="{64E1EC91-E41E-0045-9CAC-88B898E4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" y="1979706"/>
            <a:ext cx="9300882" cy="50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2717" y="217476"/>
            <a:ext cx="8978165" cy="1598669"/>
          </a:xfrm>
          <a:prstGeom prst="rect">
            <a:avLst/>
          </a:prstGeom>
          <a:solidFill>
            <a:srgbClr val="00AB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1017" y="381478"/>
            <a:ext cx="8443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1 </a:t>
            </a:r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6575179" y="1401888"/>
            <a:ext cx="2725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5">
            <a:extLst>
              <a:ext uri="{FF2B5EF4-FFF2-40B4-BE49-F238E27FC236}">
                <a16:creationId xmlns:a16="http://schemas.microsoft.com/office/drawing/2014/main" id="{74E24C99-9A27-0047-B637-5DF493866066}"/>
              </a:ext>
            </a:extLst>
          </p:cNvPr>
          <p:cNvSpPr txBox="1"/>
          <p:nvPr/>
        </p:nvSpPr>
        <p:spPr>
          <a:xfrm>
            <a:off x="1534561" y="2412434"/>
            <a:ext cx="2590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Sequence diagram 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63EA1EF9-AAB3-074A-92F7-F966090C8CF5}"/>
              </a:ext>
            </a:extLst>
          </p:cNvPr>
          <p:cNvSpPr txBox="1"/>
          <p:nvPr/>
        </p:nvSpPr>
        <p:spPr>
          <a:xfrm>
            <a:off x="1686961" y="2564834"/>
            <a:ext cx="2590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Sequence diagram 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D3BF60BC-5F85-8943-80A3-D3AFB11C3985}"/>
              </a:ext>
            </a:extLst>
          </p:cNvPr>
          <p:cNvSpPr txBox="1"/>
          <p:nvPr/>
        </p:nvSpPr>
        <p:spPr>
          <a:xfrm>
            <a:off x="6710558" y="1416035"/>
            <a:ext cx="2590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Sequence diagram 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46F740D-02F7-CE40-9AB8-A6FA7D78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" y="1980147"/>
            <a:ext cx="9526938" cy="43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1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1C81A989-5ED7-E74B-A8E6-C5D7CA0A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70" y="497830"/>
            <a:ext cx="8352873" cy="63299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4617" y="295889"/>
            <a:ext cx="3777734" cy="3133111"/>
          </a:xfrm>
          <a:prstGeom prst="rect">
            <a:avLst/>
          </a:prstGeom>
          <a:solidFill>
            <a:srgbClr val="00AB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8762" y="497830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2</a:t>
            </a:r>
            <a:r>
              <a:rPr lang="zh-CN" altLang="en-US" sz="6000" b="1" dirty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000" b="1" dirty="0">
              <a:solidFill>
                <a:srgbClr val="5A9DE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Log in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8544" y="2447152"/>
            <a:ext cx="239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Use case diagram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6648" y="2414819"/>
            <a:ext cx="2725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BCF713-8D6E-9541-82B6-33E3FB558C3D}"/>
              </a:ext>
            </a:extLst>
          </p:cNvPr>
          <p:cNvCxnSpPr>
            <a:cxnSpLocks/>
          </p:cNvCxnSpPr>
          <p:nvPr/>
        </p:nvCxnSpPr>
        <p:spPr>
          <a:xfrm flipV="1">
            <a:off x="10344613" y="1703729"/>
            <a:ext cx="70916" cy="7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C91E3AD7-6DAF-F14B-AB6F-E34AFB011FF5}"/>
              </a:ext>
            </a:extLst>
          </p:cNvPr>
          <p:cNvSpPr/>
          <p:nvPr/>
        </p:nvSpPr>
        <p:spPr>
          <a:xfrm rot="3898587">
            <a:off x="9872257" y="3980392"/>
            <a:ext cx="96108" cy="8285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7BBDE8-F9D1-D248-88DC-2D96784C6730}"/>
              </a:ext>
            </a:extLst>
          </p:cNvPr>
          <p:cNvCxnSpPr>
            <a:cxnSpLocks/>
          </p:cNvCxnSpPr>
          <p:nvPr/>
        </p:nvCxnSpPr>
        <p:spPr>
          <a:xfrm flipH="1">
            <a:off x="9043080" y="4422321"/>
            <a:ext cx="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B11975-8DE6-7A4A-91FA-CC37AA212DE6}"/>
              </a:ext>
            </a:extLst>
          </p:cNvPr>
          <p:cNvCxnSpPr>
            <a:cxnSpLocks/>
          </p:cNvCxnSpPr>
          <p:nvPr/>
        </p:nvCxnSpPr>
        <p:spPr>
          <a:xfrm>
            <a:off x="10293554" y="4346726"/>
            <a:ext cx="51059" cy="7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2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831" y="284302"/>
            <a:ext cx="3724097" cy="3144698"/>
          </a:xfrm>
          <a:prstGeom prst="rect">
            <a:avLst/>
          </a:prstGeom>
          <a:solidFill>
            <a:srgbClr val="00ABB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733" y="463112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2</a:t>
            </a:r>
            <a:r>
              <a:rPr lang="zh-CN" altLang="en-US" sz="6000" b="1" dirty="0">
                <a:solidFill>
                  <a:srgbClr val="5A9D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Log in</a:t>
            </a:r>
            <a:endParaRPr lang="zh-CN" altLang="en-US" sz="6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4561" y="2412434"/>
            <a:ext cx="2590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Sequence diagram </a:t>
            </a:r>
            <a:endParaRPr lang="zh-CN" alt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0225" y="2402104"/>
            <a:ext cx="2725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A216AF9-88F6-9341-AE21-EC7C01A7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14" y="996518"/>
            <a:ext cx="6551861" cy="51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1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1322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林祐婕</cp:lastModifiedBy>
  <cp:revision>159</cp:revision>
  <dcterms:created xsi:type="dcterms:W3CDTF">2016-03-06T12:02:16Z</dcterms:created>
  <dcterms:modified xsi:type="dcterms:W3CDTF">2019-05-08T01:46:31Z</dcterms:modified>
</cp:coreProperties>
</file>