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2" r:id="rId8"/>
    <p:sldId id="270" r:id="rId9"/>
    <p:sldId id="263" r:id="rId10"/>
    <p:sldId id="264" r:id="rId11"/>
    <p:sldId id="265" r:id="rId12"/>
    <p:sldId id="266" r:id="rId13"/>
    <p:sldId id="271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738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2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3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52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11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4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5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40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F8A882-AE99-4BF8-ACDE-1D278BCE1D2C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9B7DE1-B2EC-491B-81E4-7E4F2527B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5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Group 3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26629" y="4085363"/>
            <a:ext cx="5647509" cy="1655762"/>
          </a:xfrm>
        </p:spPr>
        <p:txBody>
          <a:bodyPr>
            <a:normAutofit/>
          </a:bodyPr>
          <a:lstStyle/>
          <a:p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103041006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彭琍瑄</a:t>
            </a:r>
            <a:endParaRPr kumimoji="1"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104034002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楊　曦</a:t>
            </a:r>
            <a:endParaRPr kumimoji="1"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104034006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許婷宣</a:t>
            </a:r>
            <a:endParaRPr kumimoji="1"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104034037</a:t>
            </a:r>
            <a:r>
              <a:rPr kumimoji="1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林玟儒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51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9" y="0"/>
            <a:ext cx="1059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40" y="0"/>
            <a:ext cx="1059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77" y="-13063"/>
            <a:ext cx="10598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43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7891" y="2690314"/>
            <a:ext cx="7508966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Sequence diagram 2</a:t>
            </a:r>
            <a:br>
              <a:rPr lang="en-US" altLang="zh-TW" sz="3200" dirty="0"/>
            </a:br>
            <a:r>
              <a:rPr lang="en-US" altLang="zh-TW" sz="3200" dirty="0"/>
              <a:t>(correspond to use case diagram4)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496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6"/>
          <a:stretch/>
        </p:blipFill>
        <p:spPr>
          <a:xfrm>
            <a:off x="994084" y="844062"/>
            <a:ext cx="10841486" cy="60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6"/>
          <a:stretch/>
        </p:blipFill>
        <p:spPr>
          <a:xfrm>
            <a:off x="950121" y="0"/>
            <a:ext cx="10930539" cy="596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18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4931" y="3199765"/>
            <a:ext cx="750896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Thanks!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05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5720" y="2611936"/>
            <a:ext cx="3511731" cy="1325563"/>
          </a:xfrm>
        </p:spPr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4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95" y="0"/>
            <a:ext cx="5070409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62148" y="391886"/>
            <a:ext cx="240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Use case diagram 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75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391886"/>
            <a:ext cx="8061478" cy="605466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62148" y="391886"/>
            <a:ext cx="240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Use case diagram 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34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93" y="0"/>
            <a:ext cx="5586413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62148" y="391886"/>
            <a:ext cx="240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Use case diagram 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578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2148" y="391886"/>
            <a:ext cx="240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Use case diagram 4</a:t>
            </a:r>
            <a:endParaRPr lang="zh-TW" altLang="en-US" sz="3600" dirty="0"/>
          </a:p>
        </p:txBody>
      </p:sp>
      <p:pic>
        <p:nvPicPr>
          <p:cNvPr id="5" name="圖片 4" descr="一張含有 文字, 地圖 的圖片&#10;&#10;自動產生的描述">
            <a:extLst>
              <a:ext uri="{FF2B5EF4-FFF2-40B4-BE49-F238E27FC236}">
                <a16:creationId xmlns:a16="http://schemas.microsoft.com/office/drawing/2014/main" id="{2BE4FD66-02D4-3641-8AFA-F3A04973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50120"/>
            <a:ext cx="5999874" cy="68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5720" y="2611936"/>
            <a:ext cx="4386943" cy="1325563"/>
          </a:xfrm>
        </p:spPr>
        <p:txBody>
          <a:bodyPr/>
          <a:lstStyle/>
          <a:p>
            <a:r>
              <a:rPr lang="en-US" altLang="zh-TW" dirty="0"/>
              <a:t>Sequence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33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7891" y="2690314"/>
            <a:ext cx="7508966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Sequence diagram 1</a:t>
            </a:r>
            <a:br>
              <a:rPr lang="en-US" altLang="zh-TW" sz="3200" dirty="0"/>
            </a:br>
            <a:r>
              <a:rPr lang="en-US" altLang="zh-TW" sz="3200" dirty="0"/>
              <a:t>(correspond to use case diagram3)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171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9" y="0"/>
            <a:ext cx="1059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83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52</TotalTime>
  <Words>32</Words>
  <Application>Microsoft Macintosh PowerPoint</Application>
  <PresentationFormat>寬螢幕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微軟正黑體</vt:lpstr>
      <vt:lpstr>Franklin Gothic Book</vt:lpstr>
      <vt:lpstr>Crop</vt:lpstr>
      <vt:lpstr>Group 3 </vt:lpstr>
      <vt:lpstr>Use case diagram</vt:lpstr>
      <vt:lpstr>PowerPoint 簡報</vt:lpstr>
      <vt:lpstr>PowerPoint 簡報</vt:lpstr>
      <vt:lpstr>PowerPoint 簡報</vt:lpstr>
      <vt:lpstr>PowerPoint 簡報</vt:lpstr>
      <vt:lpstr>Sequence diagram</vt:lpstr>
      <vt:lpstr>Sequence diagram 1 (correspond to use case diagram3)</vt:lpstr>
      <vt:lpstr>PowerPoint 簡報</vt:lpstr>
      <vt:lpstr>PowerPoint 簡報</vt:lpstr>
      <vt:lpstr>PowerPoint 簡報</vt:lpstr>
      <vt:lpstr>PowerPoint 簡報</vt:lpstr>
      <vt:lpstr>Sequence diagram 2 (correspond to use case diagram4)</vt:lpstr>
      <vt:lpstr>PowerPoint 簡報</vt:lpstr>
      <vt:lpstr>PowerPoint 簡報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琍瑄 彭</dc:creator>
  <cp:lastModifiedBy>Shina Yang</cp:lastModifiedBy>
  <cp:revision>9</cp:revision>
  <dcterms:created xsi:type="dcterms:W3CDTF">2019-05-07T11:59:52Z</dcterms:created>
  <dcterms:modified xsi:type="dcterms:W3CDTF">2019-05-08T02:29:36Z</dcterms:modified>
</cp:coreProperties>
</file>