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4"/>
  </p:notesMasterIdLst>
  <p:sldIdLst>
    <p:sldId id="285" r:id="rId2"/>
    <p:sldId id="286" r:id="rId3"/>
  </p:sldIdLst>
  <p:sldSz cx="12192000" cy="6858000"/>
  <p:notesSz cx="6858000" cy="9144000"/>
  <p:embeddedFontLst>
    <p:embeddedFont>
      <p:font typeface="Montserrat" panose="02020500000000000000" charset="0"/>
      <p:regular r:id="rId5"/>
      <p:bold r:id="rId6"/>
      <p:italic r:id="rId7"/>
      <p:boldItalic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44" name="Google Shape;144;p18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47" name="Google Shape;147;p1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8" name="Google Shape;148;p18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49" name="Google Shape;149;p1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3;p54"/>
          <p:cNvSpPr txBox="1"/>
          <p:nvPr/>
        </p:nvSpPr>
        <p:spPr>
          <a:xfrm>
            <a:off x="555547" y="502178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Future Prospect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9152" y="1483330"/>
            <a:ext cx="3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the international mail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4" y="2563364"/>
            <a:ext cx="2069879" cy="20698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06673" y="2812889"/>
            <a:ext cx="679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Now :	sender’s name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sender’s address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region (continents and countries) 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06673" y="4633243"/>
            <a:ext cx="5375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Future : maybe the receiver’s name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receiver’s address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just like the domestic mail</a:t>
            </a:r>
          </a:p>
          <a:p>
            <a:endParaRPr lang="en-US" altLang="zh-TW" sz="24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58" y="599239"/>
            <a:ext cx="2822119" cy="21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3;p54"/>
          <p:cNvSpPr txBox="1"/>
          <p:nvPr/>
        </p:nvSpPr>
        <p:spPr>
          <a:xfrm>
            <a:off x="555547" y="502178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Future Prospect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2" y="2801815"/>
            <a:ext cx="1905000" cy="190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2706565"/>
            <a:ext cx="2095500" cy="20955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229100" y="3472962"/>
            <a:ext cx="2083777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30921" y="1463256"/>
            <a:ext cx="429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the customized QR-code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49668" y="2475732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Now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23992" y="2293326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After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15963" y="2293326"/>
            <a:ext cx="15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Algorithm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10" idx="2"/>
          </p:cNvCxnSpPr>
          <p:nvPr/>
        </p:nvCxnSpPr>
        <p:spPr>
          <a:xfrm flipH="1">
            <a:off x="5035061" y="2754991"/>
            <a:ext cx="373930" cy="717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38752" y="5193953"/>
            <a:ext cx="65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Or they can even upload the picture they like!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28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Montserrat</vt:lpstr>
      <vt:lpstr>新細明體</vt:lpstr>
      <vt:lpstr>Noto Sans Symbols</vt:lpstr>
      <vt:lpstr>Arial</vt:lpstr>
      <vt:lpstr>Trebuchet MS</vt:lpstr>
      <vt:lpstr>多面向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 Final Project</dc:title>
  <dc:creator>Administrator</dc:creator>
  <cp:lastModifiedBy>Windows 使用者</cp:lastModifiedBy>
  <cp:revision>53</cp:revision>
  <dcterms:modified xsi:type="dcterms:W3CDTF">2019-06-21T15:10:28Z</dcterms:modified>
</cp:coreProperties>
</file>