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73" r:id="rId5"/>
    <p:sldId id="27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58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5"/>
    <p:restoredTop sz="94727"/>
  </p:normalViewPr>
  <p:slideViewPr>
    <p:cSldViewPr snapToGrid="0" snapToObjects="1">
      <p:cViewPr varScale="1">
        <p:scale>
          <a:sx n="67" d="100"/>
          <a:sy n="67" d="100"/>
        </p:scale>
        <p:origin x="8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B0DC92-8F9D-40F7-BC83-C93AB3C3830A}" type="doc">
      <dgm:prSet loTypeId="urn:microsoft.com/office/officeart/2005/8/layout/defaul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A1568F1C-6311-408B-BC0A-D5916D7003D1}">
      <dgm:prSet phldrT="[Text]" custT="1"/>
      <dgm:spPr/>
      <dgm:t>
        <a:bodyPr/>
        <a:lstStyle/>
        <a:p>
          <a:r>
            <a:rPr lang="en-IN" sz="4000" dirty="0"/>
            <a:t>PROCESS</a:t>
          </a:r>
        </a:p>
      </dgm:t>
    </dgm:pt>
    <dgm:pt modelId="{91E93729-0F90-4003-87D9-A8EE8A43CBC9}" type="parTrans" cxnId="{4200D73A-909F-47AD-874F-83EED0FC453A}">
      <dgm:prSet/>
      <dgm:spPr/>
      <dgm:t>
        <a:bodyPr/>
        <a:lstStyle/>
        <a:p>
          <a:endParaRPr lang="en-IN"/>
        </a:p>
      </dgm:t>
    </dgm:pt>
    <dgm:pt modelId="{EE90CA20-7003-40FA-A12D-3FAF9FFC0EF1}" type="sibTrans" cxnId="{4200D73A-909F-47AD-874F-83EED0FC453A}">
      <dgm:prSet/>
      <dgm:spPr/>
      <dgm:t>
        <a:bodyPr/>
        <a:lstStyle/>
        <a:p>
          <a:endParaRPr lang="en-IN"/>
        </a:p>
      </dgm:t>
    </dgm:pt>
    <dgm:pt modelId="{D24EE836-EB56-49FF-8FE4-44632C3F18EF}">
      <dgm:prSet phldrT="[Text]"/>
      <dgm:spPr/>
      <dgm:t>
        <a:bodyPr/>
        <a:lstStyle/>
        <a:p>
          <a:r>
            <a:rPr lang="en-IN" dirty="0" err="1"/>
            <a:t>proc.h</a:t>
          </a:r>
          <a:r>
            <a:rPr lang="en-IN" dirty="0"/>
            <a:t>-process structure</a:t>
          </a:r>
        </a:p>
      </dgm:t>
    </dgm:pt>
    <dgm:pt modelId="{2FA7F0EE-CCD5-4F05-B8D5-340BE7F65E1E}" type="parTrans" cxnId="{B16575C9-FCBF-4C16-9605-3FEB55262460}">
      <dgm:prSet/>
      <dgm:spPr/>
      <dgm:t>
        <a:bodyPr/>
        <a:lstStyle/>
        <a:p>
          <a:endParaRPr lang="en-IN"/>
        </a:p>
      </dgm:t>
    </dgm:pt>
    <dgm:pt modelId="{66E36265-7D93-4957-AE80-FB741730F594}" type="sibTrans" cxnId="{B16575C9-FCBF-4C16-9605-3FEB55262460}">
      <dgm:prSet/>
      <dgm:spPr/>
      <dgm:t>
        <a:bodyPr/>
        <a:lstStyle/>
        <a:p>
          <a:endParaRPr lang="en-IN"/>
        </a:p>
      </dgm:t>
    </dgm:pt>
    <dgm:pt modelId="{342F5EAB-7406-4463-8F54-430D4B6AEBB2}">
      <dgm:prSet phldrT="[Text]"/>
      <dgm:spPr/>
      <dgm:t>
        <a:bodyPr/>
        <a:lstStyle/>
        <a:p>
          <a:r>
            <a:rPr lang="en-IN" dirty="0" err="1"/>
            <a:t>proc.c</a:t>
          </a:r>
          <a:endParaRPr lang="en-IN" dirty="0"/>
        </a:p>
      </dgm:t>
    </dgm:pt>
    <dgm:pt modelId="{49832FBD-3681-491F-9612-286B9BED8213}" type="parTrans" cxnId="{714729AF-8AA4-4187-AE1A-97373B104ED5}">
      <dgm:prSet/>
      <dgm:spPr/>
      <dgm:t>
        <a:bodyPr/>
        <a:lstStyle/>
        <a:p>
          <a:endParaRPr lang="en-IN"/>
        </a:p>
      </dgm:t>
    </dgm:pt>
    <dgm:pt modelId="{4102742A-CB90-4787-9017-B400CCCAD18F}" type="sibTrans" cxnId="{714729AF-8AA4-4187-AE1A-97373B104ED5}">
      <dgm:prSet/>
      <dgm:spPr/>
      <dgm:t>
        <a:bodyPr/>
        <a:lstStyle/>
        <a:p>
          <a:endParaRPr lang="en-IN"/>
        </a:p>
      </dgm:t>
    </dgm:pt>
    <dgm:pt modelId="{D8C6376A-1EBF-4EB7-9D30-B727E912868E}">
      <dgm:prSet phldrT="[Text]" custT="1"/>
      <dgm:spPr/>
      <dgm:t>
        <a:bodyPr/>
        <a:lstStyle/>
        <a:p>
          <a:r>
            <a:rPr lang="en-IN" sz="4000" kern="1200">
              <a:latin typeface="Calibri" panose="020F0502020204030204"/>
              <a:ea typeface="+mn-ea"/>
              <a:cs typeface="+mn-cs"/>
            </a:rPr>
            <a:t>TIME CALCULATIONS</a:t>
          </a:r>
          <a:endParaRPr lang="en-IN" sz="4000" kern="1200" dirty="0">
            <a:latin typeface="Calibri" panose="020F0502020204030204"/>
            <a:ea typeface="+mn-ea"/>
            <a:cs typeface="+mn-cs"/>
          </a:endParaRPr>
        </a:p>
      </dgm:t>
    </dgm:pt>
    <dgm:pt modelId="{7D8B36EB-AFA1-4335-BD4B-358F54DE1CDF}" type="parTrans" cxnId="{F39DD24A-4C3E-4F48-8077-F9A2E1538C0A}">
      <dgm:prSet/>
      <dgm:spPr/>
      <dgm:t>
        <a:bodyPr/>
        <a:lstStyle/>
        <a:p>
          <a:endParaRPr lang="en-IN"/>
        </a:p>
      </dgm:t>
    </dgm:pt>
    <dgm:pt modelId="{0D11665F-D535-46E5-8DE2-31BD07230194}" type="sibTrans" cxnId="{F39DD24A-4C3E-4F48-8077-F9A2E1538C0A}">
      <dgm:prSet/>
      <dgm:spPr/>
      <dgm:t>
        <a:bodyPr/>
        <a:lstStyle/>
        <a:p>
          <a:endParaRPr lang="en-IN"/>
        </a:p>
      </dgm:t>
    </dgm:pt>
    <dgm:pt modelId="{921E5591-4A72-4A7A-A6FE-4F5F6BAE383D}">
      <dgm:prSet phldrT="[Text]"/>
      <dgm:spPr/>
      <dgm:t>
        <a:bodyPr/>
        <a:lstStyle/>
        <a:p>
          <a:r>
            <a:rPr lang="en-IN" dirty="0" err="1"/>
            <a:t>def.h</a:t>
          </a:r>
          <a:r>
            <a:rPr lang="en-IN" dirty="0"/>
            <a:t>-ticks</a:t>
          </a:r>
        </a:p>
      </dgm:t>
    </dgm:pt>
    <dgm:pt modelId="{10B02799-D736-4938-BD5C-59F9E2563AA3}" type="parTrans" cxnId="{DF7557F7-EA26-45A0-BF7E-C08A1403EC28}">
      <dgm:prSet/>
      <dgm:spPr/>
      <dgm:t>
        <a:bodyPr/>
        <a:lstStyle/>
        <a:p>
          <a:endParaRPr lang="en-IN"/>
        </a:p>
      </dgm:t>
    </dgm:pt>
    <dgm:pt modelId="{704F28A2-E042-4B5A-ACC7-D608612541C4}" type="sibTrans" cxnId="{DF7557F7-EA26-45A0-BF7E-C08A1403EC28}">
      <dgm:prSet/>
      <dgm:spPr/>
      <dgm:t>
        <a:bodyPr/>
        <a:lstStyle/>
        <a:p>
          <a:endParaRPr lang="en-IN"/>
        </a:p>
      </dgm:t>
    </dgm:pt>
    <dgm:pt modelId="{689CD762-EB8B-4B84-BA78-FFE456A0EE95}">
      <dgm:prSet phldrT="[Text]" custT="1"/>
      <dgm:spPr/>
      <dgm:t>
        <a:bodyPr/>
        <a:lstStyle/>
        <a:p>
          <a:r>
            <a:rPr lang="en-IN" sz="4000" kern="1200" dirty="0">
              <a:latin typeface="Calibri" panose="020F0502020204030204"/>
              <a:ea typeface="+mn-ea"/>
              <a:cs typeface="+mn-cs"/>
            </a:rPr>
            <a:t>MEMORY</a:t>
          </a:r>
        </a:p>
      </dgm:t>
    </dgm:pt>
    <dgm:pt modelId="{6F4980D9-4454-416E-8726-6994B53F3C5D}" type="parTrans" cxnId="{FD60100F-050B-4A1D-A700-499B9CA34411}">
      <dgm:prSet/>
      <dgm:spPr/>
      <dgm:t>
        <a:bodyPr/>
        <a:lstStyle/>
        <a:p>
          <a:endParaRPr lang="en-IN"/>
        </a:p>
      </dgm:t>
    </dgm:pt>
    <dgm:pt modelId="{0E409931-EB29-42C9-9322-D6D34ED98DBB}" type="sibTrans" cxnId="{FD60100F-050B-4A1D-A700-499B9CA34411}">
      <dgm:prSet/>
      <dgm:spPr/>
      <dgm:t>
        <a:bodyPr/>
        <a:lstStyle/>
        <a:p>
          <a:endParaRPr lang="en-IN"/>
        </a:p>
      </dgm:t>
    </dgm:pt>
    <dgm:pt modelId="{DFBBDDB8-35F9-4DDD-B0C4-43721CA11083}">
      <dgm:prSet phldrT="[Text]"/>
      <dgm:spPr/>
      <dgm:t>
        <a:bodyPr/>
        <a:lstStyle/>
        <a:p>
          <a:r>
            <a:rPr lang="en-IN" dirty="0" err="1"/>
            <a:t>memlayout.h</a:t>
          </a:r>
          <a:r>
            <a:rPr lang="en-IN" dirty="0"/>
            <a:t>-PHYSTOP</a:t>
          </a:r>
        </a:p>
      </dgm:t>
    </dgm:pt>
    <dgm:pt modelId="{9CC8D5B2-0120-4F93-82C6-48C0D807B1D8}" type="parTrans" cxnId="{C3DC0D0E-0AD9-4A8D-BA30-964A9E85BB0A}">
      <dgm:prSet/>
      <dgm:spPr/>
      <dgm:t>
        <a:bodyPr/>
        <a:lstStyle/>
        <a:p>
          <a:endParaRPr lang="en-IN"/>
        </a:p>
      </dgm:t>
    </dgm:pt>
    <dgm:pt modelId="{E91351E7-BEB7-4205-942E-1B718827E7C4}" type="sibTrans" cxnId="{C3DC0D0E-0AD9-4A8D-BA30-964A9E85BB0A}">
      <dgm:prSet/>
      <dgm:spPr/>
      <dgm:t>
        <a:bodyPr/>
        <a:lstStyle/>
        <a:p>
          <a:endParaRPr lang="en-IN"/>
        </a:p>
      </dgm:t>
    </dgm:pt>
    <dgm:pt modelId="{312565C4-9370-4ACA-9869-9CDFA9555960}">
      <dgm:prSet phldrT="[Text]"/>
      <dgm:spPr/>
      <dgm:t>
        <a:bodyPr/>
        <a:lstStyle/>
        <a:p>
          <a:r>
            <a:rPr lang="en-IN" dirty="0" err="1"/>
            <a:t>param.h</a:t>
          </a:r>
          <a:r>
            <a:rPr lang="en-IN" dirty="0"/>
            <a:t>-NPROC</a:t>
          </a:r>
        </a:p>
      </dgm:t>
    </dgm:pt>
    <dgm:pt modelId="{7EA0335B-3EE8-4888-895E-BCE3FD49F614}" type="parTrans" cxnId="{D12BBD14-2438-44EC-B359-3BBB85CB610C}">
      <dgm:prSet/>
      <dgm:spPr/>
      <dgm:t>
        <a:bodyPr/>
        <a:lstStyle/>
        <a:p>
          <a:endParaRPr lang="en-IN"/>
        </a:p>
      </dgm:t>
    </dgm:pt>
    <dgm:pt modelId="{CA2AE40C-17BA-453C-BED0-A0E4F0C5D456}" type="sibTrans" cxnId="{D12BBD14-2438-44EC-B359-3BBB85CB610C}">
      <dgm:prSet/>
      <dgm:spPr/>
      <dgm:t>
        <a:bodyPr/>
        <a:lstStyle/>
        <a:p>
          <a:endParaRPr lang="en-IN"/>
        </a:p>
      </dgm:t>
    </dgm:pt>
    <dgm:pt modelId="{4514C839-79F9-478D-ACF6-54EBB3DB157E}" type="pres">
      <dgm:prSet presAssocID="{A3B0DC92-8F9D-40F7-BC83-C93AB3C3830A}" presName="diagram" presStyleCnt="0">
        <dgm:presLayoutVars>
          <dgm:dir/>
          <dgm:resizeHandles val="exact"/>
        </dgm:presLayoutVars>
      </dgm:prSet>
      <dgm:spPr/>
    </dgm:pt>
    <dgm:pt modelId="{139D935F-DD9F-4E7D-A77B-BB6B8E59E272}" type="pres">
      <dgm:prSet presAssocID="{A1568F1C-6311-408B-BC0A-D5916D7003D1}" presName="node" presStyleLbl="node1" presStyleIdx="0" presStyleCnt="3" custScaleX="114426" custScaleY="133168">
        <dgm:presLayoutVars>
          <dgm:bulletEnabled val="1"/>
        </dgm:presLayoutVars>
      </dgm:prSet>
      <dgm:spPr/>
    </dgm:pt>
    <dgm:pt modelId="{38429D01-DB22-4540-86F0-A6A43B63DD60}" type="pres">
      <dgm:prSet presAssocID="{EE90CA20-7003-40FA-A12D-3FAF9FFC0EF1}" presName="sibTrans" presStyleCnt="0"/>
      <dgm:spPr/>
    </dgm:pt>
    <dgm:pt modelId="{712EAEBE-04B9-403B-91F7-FA2887C0DC9B}" type="pres">
      <dgm:prSet presAssocID="{D8C6376A-1EBF-4EB7-9D30-B727E912868E}" presName="node" presStyleLbl="node1" presStyleIdx="1" presStyleCnt="3" custScaleY="131669">
        <dgm:presLayoutVars>
          <dgm:bulletEnabled val="1"/>
        </dgm:presLayoutVars>
      </dgm:prSet>
      <dgm:spPr/>
    </dgm:pt>
    <dgm:pt modelId="{BFD6F1DC-254E-4B25-914F-C6E089837730}" type="pres">
      <dgm:prSet presAssocID="{0D11665F-D535-46E5-8DE2-31BD07230194}" presName="sibTrans" presStyleCnt="0"/>
      <dgm:spPr/>
    </dgm:pt>
    <dgm:pt modelId="{9B0C9CBA-4CA8-4701-87DB-4A52718F61BD}" type="pres">
      <dgm:prSet presAssocID="{689CD762-EB8B-4B84-BA78-FFE456A0EE95}" presName="node" presStyleLbl="node1" presStyleIdx="2" presStyleCnt="3" custScaleY="111496">
        <dgm:presLayoutVars>
          <dgm:bulletEnabled val="1"/>
        </dgm:presLayoutVars>
      </dgm:prSet>
      <dgm:spPr/>
    </dgm:pt>
  </dgm:ptLst>
  <dgm:cxnLst>
    <dgm:cxn modelId="{C3F5BB04-7D99-F44A-8C3C-DE597AD196F5}" type="presOf" srcId="{A3B0DC92-8F9D-40F7-BC83-C93AB3C3830A}" destId="{4514C839-79F9-478D-ACF6-54EBB3DB157E}" srcOrd="0" destOrd="0" presId="urn:microsoft.com/office/officeart/2005/8/layout/default"/>
    <dgm:cxn modelId="{C3DC0D0E-0AD9-4A8D-BA30-964A9E85BB0A}" srcId="{689CD762-EB8B-4B84-BA78-FFE456A0EE95}" destId="{DFBBDDB8-35F9-4DDD-B0C4-43721CA11083}" srcOrd="0" destOrd="0" parTransId="{9CC8D5B2-0120-4F93-82C6-48C0D807B1D8}" sibTransId="{E91351E7-BEB7-4205-942E-1B718827E7C4}"/>
    <dgm:cxn modelId="{FD60100F-050B-4A1D-A700-499B9CA34411}" srcId="{A3B0DC92-8F9D-40F7-BC83-C93AB3C3830A}" destId="{689CD762-EB8B-4B84-BA78-FFE456A0EE95}" srcOrd="2" destOrd="0" parTransId="{6F4980D9-4454-416E-8726-6994B53F3C5D}" sibTransId="{0E409931-EB29-42C9-9322-D6D34ED98DBB}"/>
    <dgm:cxn modelId="{D12BBD14-2438-44EC-B359-3BBB85CB610C}" srcId="{A1568F1C-6311-408B-BC0A-D5916D7003D1}" destId="{312565C4-9370-4ACA-9869-9CDFA9555960}" srcOrd="2" destOrd="0" parTransId="{7EA0335B-3EE8-4888-895E-BCE3FD49F614}" sibTransId="{CA2AE40C-17BA-453C-BED0-A0E4F0C5D456}"/>
    <dgm:cxn modelId="{AE8F1D1C-7571-C241-B788-D30C3C2599E6}" type="presOf" srcId="{312565C4-9370-4ACA-9869-9CDFA9555960}" destId="{139D935F-DD9F-4E7D-A77B-BB6B8E59E272}" srcOrd="0" destOrd="3" presId="urn:microsoft.com/office/officeart/2005/8/layout/default"/>
    <dgm:cxn modelId="{4200D73A-909F-47AD-874F-83EED0FC453A}" srcId="{A3B0DC92-8F9D-40F7-BC83-C93AB3C3830A}" destId="{A1568F1C-6311-408B-BC0A-D5916D7003D1}" srcOrd="0" destOrd="0" parTransId="{91E93729-0F90-4003-87D9-A8EE8A43CBC9}" sibTransId="{EE90CA20-7003-40FA-A12D-3FAF9FFC0EF1}"/>
    <dgm:cxn modelId="{14F7976A-CA64-5E4A-B7B0-23D18712CD3E}" type="presOf" srcId="{A1568F1C-6311-408B-BC0A-D5916D7003D1}" destId="{139D935F-DD9F-4E7D-A77B-BB6B8E59E272}" srcOrd="0" destOrd="0" presId="urn:microsoft.com/office/officeart/2005/8/layout/default"/>
    <dgm:cxn modelId="{F39DD24A-4C3E-4F48-8077-F9A2E1538C0A}" srcId="{A3B0DC92-8F9D-40F7-BC83-C93AB3C3830A}" destId="{D8C6376A-1EBF-4EB7-9D30-B727E912868E}" srcOrd="1" destOrd="0" parTransId="{7D8B36EB-AFA1-4335-BD4B-358F54DE1CDF}" sibTransId="{0D11665F-D535-46E5-8DE2-31BD07230194}"/>
    <dgm:cxn modelId="{3EBFBB77-80DF-3240-887F-B2255A6F6F0C}" type="presOf" srcId="{DFBBDDB8-35F9-4DDD-B0C4-43721CA11083}" destId="{9B0C9CBA-4CA8-4701-87DB-4A52718F61BD}" srcOrd="0" destOrd="1" presId="urn:microsoft.com/office/officeart/2005/8/layout/default"/>
    <dgm:cxn modelId="{714729AF-8AA4-4187-AE1A-97373B104ED5}" srcId="{A1568F1C-6311-408B-BC0A-D5916D7003D1}" destId="{342F5EAB-7406-4463-8F54-430D4B6AEBB2}" srcOrd="1" destOrd="0" parTransId="{49832FBD-3681-491F-9612-286B9BED8213}" sibTransId="{4102742A-CB90-4787-9017-B400CCCAD18F}"/>
    <dgm:cxn modelId="{55BA0EB0-1FFA-494C-920B-883A4544DC79}" type="presOf" srcId="{D24EE836-EB56-49FF-8FE4-44632C3F18EF}" destId="{139D935F-DD9F-4E7D-A77B-BB6B8E59E272}" srcOrd="0" destOrd="1" presId="urn:microsoft.com/office/officeart/2005/8/layout/default"/>
    <dgm:cxn modelId="{EC886BB8-D34D-C04D-8F40-A13B036D5D8D}" type="presOf" srcId="{689CD762-EB8B-4B84-BA78-FFE456A0EE95}" destId="{9B0C9CBA-4CA8-4701-87DB-4A52718F61BD}" srcOrd="0" destOrd="0" presId="urn:microsoft.com/office/officeart/2005/8/layout/default"/>
    <dgm:cxn modelId="{B16575C9-FCBF-4C16-9605-3FEB55262460}" srcId="{A1568F1C-6311-408B-BC0A-D5916D7003D1}" destId="{D24EE836-EB56-49FF-8FE4-44632C3F18EF}" srcOrd="0" destOrd="0" parTransId="{2FA7F0EE-CCD5-4F05-B8D5-340BE7F65E1E}" sibTransId="{66E36265-7D93-4957-AE80-FB741730F594}"/>
    <dgm:cxn modelId="{98D26ED8-3A5B-B14F-A766-3207A55CCC22}" type="presOf" srcId="{921E5591-4A72-4A7A-A6FE-4F5F6BAE383D}" destId="{712EAEBE-04B9-403B-91F7-FA2887C0DC9B}" srcOrd="0" destOrd="1" presId="urn:microsoft.com/office/officeart/2005/8/layout/default"/>
    <dgm:cxn modelId="{A7102AED-0CC4-4045-9A43-F9FD83198D15}" type="presOf" srcId="{342F5EAB-7406-4463-8F54-430D4B6AEBB2}" destId="{139D935F-DD9F-4E7D-A77B-BB6B8E59E272}" srcOrd="0" destOrd="2" presId="urn:microsoft.com/office/officeart/2005/8/layout/default"/>
    <dgm:cxn modelId="{D0C727F6-9FC5-5F48-93C8-105B37E9BBEA}" type="presOf" srcId="{D8C6376A-1EBF-4EB7-9D30-B727E912868E}" destId="{712EAEBE-04B9-403B-91F7-FA2887C0DC9B}" srcOrd="0" destOrd="0" presId="urn:microsoft.com/office/officeart/2005/8/layout/default"/>
    <dgm:cxn modelId="{DF7557F7-EA26-45A0-BF7E-C08A1403EC28}" srcId="{D8C6376A-1EBF-4EB7-9D30-B727E912868E}" destId="{921E5591-4A72-4A7A-A6FE-4F5F6BAE383D}" srcOrd="0" destOrd="0" parTransId="{10B02799-D736-4938-BD5C-59F9E2563AA3}" sibTransId="{704F28A2-E042-4B5A-ACC7-D608612541C4}"/>
    <dgm:cxn modelId="{394022D8-7342-4E49-B98A-ED476073FDDB}" type="presParOf" srcId="{4514C839-79F9-478D-ACF6-54EBB3DB157E}" destId="{139D935F-DD9F-4E7D-A77B-BB6B8E59E272}" srcOrd="0" destOrd="0" presId="urn:microsoft.com/office/officeart/2005/8/layout/default"/>
    <dgm:cxn modelId="{7F9DA591-060B-8F44-94AA-8693155647A5}" type="presParOf" srcId="{4514C839-79F9-478D-ACF6-54EBB3DB157E}" destId="{38429D01-DB22-4540-86F0-A6A43B63DD60}" srcOrd="1" destOrd="0" presId="urn:microsoft.com/office/officeart/2005/8/layout/default"/>
    <dgm:cxn modelId="{76EC33C6-4E25-5445-AF79-D4A0699F7510}" type="presParOf" srcId="{4514C839-79F9-478D-ACF6-54EBB3DB157E}" destId="{712EAEBE-04B9-403B-91F7-FA2887C0DC9B}" srcOrd="2" destOrd="0" presId="urn:microsoft.com/office/officeart/2005/8/layout/default"/>
    <dgm:cxn modelId="{5B2182D8-8B5C-504D-99E5-7CADFD425493}" type="presParOf" srcId="{4514C839-79F9-478D-ACF6-54EBB3DB157E}" destId="{BFD6F1DC-254E-4B25-914F-C6E089837730}" srcOrd="3" destOrd="0" presId="urn:microsoft.com/office/officeart/2005/8/layout/default"/>
    <dgm:cxn modelId="{90804EC1-F546-F447-A0BE-98354701F295}" type="presParOf" srcId="{4514C839-79F9-478D-ACF6-54EBB3DB157E}" destId="{9B0C9CBA-4CA8-4701-87DB-4A52718F61B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28A64E-5A1D-4D5A-B531-15D12E0D6A5A}" type="doc">
      <dgm:prSet loTypeId="urn:microsoft.com/office/officeart/2005/8/layout/list1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3F2677D2-B9B8-4B11-A55F-19A0E2D44285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USER PROGRAM</a:t>
          </a:r>
        </a:p>
      </dgm:t>
    </dgm:pt>
    <dgm:pt modelId="{B6D117CB-46FA-4801-995E-9369CE3D59F9}" type="parTrans" cxnId="{B2F238AD-DB9E-48D1-99F6-3C594CF4059F}">
      <dgm:prSet/>
      <dgm:spPr/>
      <dgm:t>
        <a:bodyPr/>
        <a:lstStyle/>
        <a:p>
          <a:endParaRPr lang="en-IN"/>
        </a:p>
      </dgm:t>
    </dgm:pt>
    <dgm:pt modelId="{870EB340-6756-45A7-9CE6-92B99F65CAAE}" type="sibTrans" cxnId="{B2F238AD-DB9E-48D1-99F6-3C594CF4059F}">
      <dgm:prSet/>
      <dgm:spPr/>
      <dgm:t>
        <a:bodyPr/>
        <a:lstStyle/>
        <a:p>
          <a:endParaRPr lang="en-IN"/>
        </a:p>
      </dgm:t>
    </dgm:pt>
    <dgm:pt modelId="{8F8DC197-EA18-48F4-B7AB-07E43DE5F36B}">
      <dgm:prSet phldrT="[Text]"/>
      <dgm:spPr/>
      <dgm:t>
        <a:bodyPr/>
        <a:lstStyle/>
        <a:p>
          <a:r>
            <a:rPr lang="en-IN" dirty="0" err="1">
              <a:solidFill>
                <a:schemeClr val="tx1"/>
              </a:solidFill>
            </a:rPr>
            <a:t>makefile</a:t>
          </a:r>
          <a:endParaRPr lang="en-IN" dirty="0">
            <a:solidFill>
              <a:schemeClr val="tx1"/>
            </a:solidFill>
          </a:endParaRPr>
        </a:p>
      </dgm:t>
    </dgm:pt>
    <dgm:pt modelId="{29CC4689-215E-4426-B569-6F670033A9CE}" type="parTrans" cxnId="{E1FA841F-AEAD-49D2-B80A-CE5FB8F6C5B6}">
      <dgm:prSet/>
      <dgm:spPr/>
      <dgm:t>
        <a:bodyPr/>
        <a:lstStyle/>
        <a:p>
          <a:endParaRPr lang="en-IN"/>
        </a:p>
      </dgm:t>
    </dgm:pt>
    <dgm:pt modelId="{56FA7497-79A6-4424-959E-371B97660269}" type="sibTrans" cxnId="{E1FA841F-AEAD-49D2-B80A-CE5FB8F6C5B6}">
      <dgm:prSet/>
      <dgm:spPr/>
      <dgm:t>
        <a:bodyPr/>
        <a:lstStyle/>
        <a:p>
          <a:endParaRPr lang="en-IN"/>
        </a:p>
      </dgm:t>
    </dgm:pt>
    <dgm:pt modelId="{0DA30C69-381C-4B35-93FB-A0886F9FF5AE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SYSTEM CALL</a:t>
          </a:r>
        </a:p>
      </dgm:t>
    </dgm:pt>
    <dgm:pt modelId="{CE0C1E02-3069-47AF-9B0E-218767E40E26}" type="parTrans" cxnId="{A8A7A8EC-6808-4251-985E-ACB652CD1ACA}">
      <dgm:prSet/>
      <dgm:spPr/>
      <dgm:t>
        <a:bodyPr/>
        <a:lstStyle/>
        <a:p>
          <a:endParaRPr lang="en-IN"/>
        </a:p>
      </dgm:t>
    </dgm:pt>
    <dgm:pt modelId="{E6A018C1-6208-411D-81F3-C43D8C2350E1}" type="sibTrans" cxnId="{A8A7A8EC-6808-4251-985E-ACB652CD1ACA}">
      <dgm:prSet/>
      <dgm:spPr/>
      <dgm:t>
        <a:bodyPr/>
        <a:lstStyle/>
        <a:p>
          <a:endParaRPr lang="en-IN"/>
        </a:p>
      </dgm:t>
    </dgm:pt>
    <dgm:pt modelId="{A42FBE13-1CFD-4DC0-83B1-D7B4C4196049}">
      <dgm:prSet phldrT="[Text]"/>
      <dgm:spPr/>
      <dgm:t>
        <a:bodyPr/>
        <a:lstStyle/>
        <a:p>
          <a:r>
            <a:rPr lang="en-IN" dirty="0" err="1">
              <a:solidFill>
                <a:schemeClr val="tx1"/>
              </a:solidFill>
            </a:rPr>
            <a:t>sysproc.c</a:t>
          </a:r>
          <a:endParaRPr lang="en-IN" dirty="0">
            <a:solidFill>
              <a:schemeClr val="tx1"/>
            </a:solidFill>
          </a:endParaRPr>
        </a:p>
      </dgm:t>
    </dgm:pt>
    <dgm:pt modelId="{20DE143A-F015-4626-8BAC-EE5382D4D670}" type="parTrans" cxnId="{B396602A-83B8-47F7-8F35-5EE7FA61A4A9}">
      <dgm:prSet/>
      <dgm:spPr/>
      <dgm:t>
        <a:bodyPr/>
        <a:lstStyle/>
        <a:p>
          <a:endParaRPr lang="en-IN"/>
        </a:p>
      </dgm:t>
    </dgm:pt>
    <dgm:pt modelId="{FC7F1BEC-D378-413A-82CB-24CFA7CBD791}" type="sibTrans" cxnId="{B396602A-83B8-47F7-8F35-5EE7FA61A4A9}">
      <dgm:prSet/>
      <dgm:spPr/>
      <dgm:t>
        <a:bodyPr/>
        <a:lstStyle/>
        <a:p>
          <a:endParaRPr lang="en-IN"/>
        </a:p>
      </dgm:t>
    </dgm:pt>
    <dgm:pt modelId="{1D7F5A80-C786-4E50-916E-4A5895F4789D}">
      <dgm:prSet phldrT="[Text]"/>
      <dgm:spPr/>
      <dgm:t>
        <a:bodyPr/>
        <a:lstStyle/>
        <a:p>
          <a:r>
            <a:rPr lang="en-IN" dirty="0" err="1">
              <a:solidFill>
                <a:schemeClr val="tx1"/>
              </a:solidFill>
            </a:rPr>
            <a:t>syscall.h</a:t>
          </a:r>
          <a:endParaRPr lang="en-IN" dirty="0">
            <a:solidFill>
              <a:schemeClr val="tx1"/>
            </a:solidFill>
          </a:endParaRPr>
        </a:p>
      </dgm:t>
    </dgm:pt>
    <dgm:pt modelId="{A00E86A1-B5CD-4B38-B29A-F6D3656292CB}" type="parTrans" cxnId="{5A27115B-6D62-45E9-885F-5BE1D0D490E5}">
      <dgm:prSet/>
      <dgm:spPr/>
      <dgm:t>
        <a:bodyPr/>
        <a:lstStyle/>
        <a:p>
          <a:endParaRPr lang="en-IN"/>
        </a:p>
      </dgm:t>
    </dgm:pt>
    <dgm:pt modelId="{5A7FC563-4D38-4824-AE7E-4A8A9F9CB494}" type="sibTrans" cxnId="{5A27115B-6D62-45E9-885F-5BE1D0D490E5}">
      <dgm:prSet/>
      <dgm:spPr/>
      <dgm:t>
        <a:bodyPr/>
        <a:lstStyle/>
        <a:p>
          <a:endParaRPr lang="en-IN"/>
        </a:p>
      </dgm:t>
    </dgm:pt>
    <dgm:pt modelId="{01E295BC-DB25-4978-96AC-5D29DC38572D}">
      <dgm:prSet phldrT="[Text]"/>
      <dgm:spPr/>
      <dgm:t>
        <a:bodyPr/>
        <a:lstStyle/>
        <a:p>
          <a:r>
            <a:rPr lang="en-IN" dirty="0" err="1">
              <a:solidFill>
                <a:schemeClr val="tx1"/>
              </a:solidFill>
            </a:rPr>
            <a:t>usys.S</a:t>
          </a:r>
          <a:endParaRPr lang="en-IN" dirty="0">
            <a:solidFill>
              <a:schemeClr val="tx1"/>
            </a:solidFill>
          </a:endParaRPr>
        </a:p>
      </dgm:t>
    </dgm:pt>
    <dgm:pt modelId="{06E09091-2E25-4957-A4EB-435FE2E580C3}" type="parTrans" cxnId="{F94AB248-3AA0-4A28-93C8-8DE2539F3745}">
      <dgm:prSet/>
      <dgm:spPr/>
      <dgm:t>
        <a:bodyPr/>
        <a:lstStyle/>
        <a:p>
          <a:endParaRPr lang="en-IN"/>
        </a:p>
      </dgm:t>
    </dgm:pt>
    <dgm:pt modelId="{425E5A0F-1DE3-4A5D-9EC6-59D3CFD6D6D9}" type="sibTrans" cxnId="{F94AB248-3AA0-4A28-93C8-8DE2539F3745}">
      <dgm:prSet/>
      <dgm:spPr/>
      <dgm:t>
        <a:bodyPr/>
        <a:lstStyle/>
        <a:p>
          <a:endParaRPr lang="en-IN"/>
        </a:p>
      </dgm:t>
    </dgm:pt>
    <dgm:pt modelId="{0EDE1FEF-663D-4EFD-B8BD-9AEA3C458778}" type="pres">
      <dgm:prSet presAssocID="{DC28A64E-5A1D-4D5A-B531-15D12E0D6A5A}" presName="linear" presStyleCnt="0">
        <dgm:presLayoutVars>
          <dgm:dir/>
          <dgm:animLvl val="lvl"/>
          <dgm:resizeHandles val="exact"/>
        </dgm:presLayoutVars>
      </dgm:prSet>
      <dgm:spPr/>
    </dgm:pt>
    <dgm:pt modelId="{D4E0EE01-732A-4B66-928C-ECA0DBF9914C}" type="pres">
      <dgm:prSet presAssocID="{3F2677D2-B9B8-4B11-A55F-19A0E2D44285}" presName="parentLin" presStyleCnt="0"/>
      <dgm:spPr/>
    </dgm:pt>
    <dgm:pt modelId="{8F5C1F9C-5182-470C-BD3A-D220D943BA55}" type="pres">
      <dgm:prSet presAssocID="{3F2677D2-B9B8-4B11-A55F-19A0E2D44285}" presName="parentLeftMargin" presStyleLbl="node1" presStyleIdx="0" presStyleCnt="2"/>
      <dgm:spPr/>
    </dgm:pt>
    <dgm:pt modelId="{C313F158-89B5-4B9C-8FC1-7CA006FD4410}" type="pres">
      <dgm:prSet presAssocID="{3F2677D2-B9B8-4B11-A55F-19A0E2D4428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704A2C4-8314-46B0-9F86-FC483FC18EE1}" type="pres">
      <dgm:prSet presAssocID="{3F2677D2-B9B8-4B11-A55F-19A0E2D44285}" presName="negativeSpace" presStyleCnt="0"/>
      <dgm:spPr/>
    </dgm:pt>
    <dgm:pt modelId="{91FC3D3D-3B48-4B8C-839C-B5ED019A0664}" type="pres">
      <dgm:prSet presAssocID="{3F2677D2-B9B8-4B11-A55F-19A0E2D44285}" presName="childText" presStyleLbl="conFgAcc1" presStyleIdx="0" presStyleCnt="2">
        <dgm:presLayoutVars>
          <dgm:bulletEnabled val="1"/>
        </dgm:presLayoutVars>
      </dgm:prSet>
      <dgm:spPr/>
    </dgm:pt>
    <dgm:pt modelId="{B850F964-ED4D-432B-AF6B-2B5D1D2AC2CE}" type="pres">
      <dgm:prSet presAssocID="{870EB340-6756-45A7-9CE6-92B99F65CAAE}" presName="spaceBetweenRectangles" presStyleCnt="0"/>
      <dgm:spPr/>
    </dgm:pt>
    <dgm:pt modelId="{523A53E1-338B-4EF7-A73B-30DEB799903B}" type="pres">
      <dgm:prSet presAssocID="{0DA30C69-381C-4B35-93FB-A0886F9FF5AE}" presName="parentLin" presStyleCnt="0"/>
      <dgm:spPr/>
    </dgm:pt>
    <dgm:pt modelId="{0BE7C779-DA4E-4985-A06A-F39BE980244F}" type="pres">
      <dgm:prSet presAssocID="{0DA30C69-381C-4B35-93FB-A0886F9FF5AE}" presName="parentLeftMargin" presStyleLbl="node1" presStyleIdx="0" presStyleCnt="2"/>
      <dgm:spPr/>
    </dgm:pt>
    <dgm:pt modelId="{D2FE4486-A6D1-4800-A693-F89A78DC28B1}" type="pres">
      <dgm:prSet presAssocID="{0DA30C69-381C-4B35-93FB-A0886F9FF5A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B954E01-828B-451A-9FDB-A2B33C614711}" type="pres">
      <dgm:prSet presAssocID="{0DA30C69-381C-4B35-93FB-A0886F9FF5AE}" presName="negativeSpace" presStyleCnt="0"/>
      <dgm:spPr/>
    </dgm:pt>
    <dgm:pt modelId="{4AD40E3B-AF15-4A9A-AA1A-E8BA0AA36406}" type="pres">
      <dgm:prSet presAssocID="{0DA30C69-381C-4B35-93FB-A0886F9FF5A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9803800-8D05-6446-80E9-9CA05F6AE749}" type="presOf" srcId="{1D7F5A80-C786-4E50-916E-4A5895F4789D}" destId="{4AD40E3B-AF15-4A9A-AA1A-E8BA0AA36406}" srcOrd="0" destOrd="1" presId="urn:microsoft.com/office/officeart/2005/8/layout/list1"/>
    <dgm:cxn modelId="{A3D04F09-C4EA-6D40-8BDF-082770FB252A}" type="presOf" srcId="{3F2677D2-B9B8-4B11-A55F-19A0E2D44285}" destId="{8F5C1F9C-5182-470C-BD3A-D220D943BA55}" srcOrd="0" destOrd="0" presId="urn:microsoft.com/office/officeart/2005/8/layout/list1"/>
    <dgm:cxn modelId="{E1FA841F-AEAD-49D2-B80A-CE5FB8F6C5B6}" srcId="{3F2677D2-B9B8-4B11-A55F-19A0E2D44285}" destId="{8F8DC197-EA18-48F4-B7AB-07E43DE5F36B}" srcOrd="0" destOrd="0" parTransId="{29CC4689-215E-4426-B569-6F670033A9CE}" sibTransId="{56FA7497-79A6-4424-959E-371B97660269}"/>
    <dgm:cxn modelId="{998CB722-5B7C-DD4A-857F-D85143A18D8C}" type="presOf" srcId="{A42FBE13-1CFD-4DC0-83B1-D7B4C4196049}" destId="{4AD40E3B-AF15-4A9A-AA1A-E8BA0AA36406}" srcOrd="0" destOrd="0" presId="urn:microsoft.com/office/officeart/2005/8/layout/list1"/>
    <dgm:cxn modelId="{B396602A-83B8-47F7-8F35-5EE7FA61A4A9}" srcId="{0DA30C69-381C-4B35-93FB-A0886F9FF5AE}" destId="{A42FBE13-1CFD-4DC0-83B1-D7B4C4196049}" srcOrd="0" destOrd="0" parTransId="{20DE143A-F015-4626-8BAC-EE5382D4D670}" sibTransId="{FC7F1BEC-D378-413A-82CB-24CFA7CBD791}"/>
    <dgm:cxn modelId="{5A27115B-6D62-45E9-885F-5BE1D0D490E5}" srcId="{0DA30C69-381C-4B35-93FB-A0886F9FF5AE}" destId="{1D7F5A80-C786-4E50-916E-4A5895F4789D}" srcOrd="1" destOrd="0" parTransId="{A00E86A1-B5CD-4B38-B29A-F6D3656292CB}" sibTransId="{5A7FC563-4D38-4824-AE7E-4A8A9F9CB494}"/>
    <dgm:cxn modelId="{33EB9641-6E98-024A-AABD-8B7C7EE70C87}" type="presOf" srcId="{DC28A64E-5A1D-4D5A-B531-15D12E0D6A5A}" destId="{0EDE1FEF-663D-4EFD-B8BD-9AEA3C458778}" srcOrd="0" destOrd="0" presId="urn:microsoft.com/office/officeart/2005/8/layout/list1"/>
    <dgm:cxn modelId="{E9C99D44-75A6-4441-BD0D-9E115D3FA172}" type="presOf" srcId="{01E295BC-DB25-4978-96AC-5D29DC38572D}" destId="{4AD40E3B-AF15-4A9A-AA1A-E8BA0AA36406}" srcOrd="0" destOrd="2" presId="urn:microsoft.com/office/officeart/2005/8/layout/list1"/>
    <dgm:cxn modelId="{F94AB248-3AA0-4A28-93C8-8DE2539F3745}" srcId="{0DA30C69-381C-4B35-93FB-A0886F9FF5AE}" destId="{01E295BC-DB25-4978-96AC-5D29DC38572D}" srcOrd="2" destOrd="0" parTransId="{06E09091-2E25-4957-A4EB-435FE2E580C3}" sibTransId="{425E5A0F-1DE3-4A5D-9EC6-59D3CFD6D6D9}"/>
    <dgm:cxn modelId="{3711434D-9BCF-2348-B57C-ED0DEC3F50C3}" type="presOf" srcId="{0DA30C69-381C-4B35-93FB-A0886F9FF5AE}" destId="{D2FE4486-A6D1-4800-A693-F89A78DC28B1}" srcOrd="1" destOrd="0" presId="urn:microsoft.com/office/officeart/2005/8/layout/list1"/>
    <dgm:cxn modelId="{35B8A893-74C3-1945-998B-7C5F211E7059}" type="presOf" srcId="{8F8DC197-EA18-48F4-B7AB-07E43DE5F36B}" destId="{91FC3D3D-3B48-4B8C-839C-B5ED019A0664}" srcOrd="0" destOrd="0" presId="urn:microsoft.com/office/officeart/2005/8/layout/list1"/>
    <dgm:cxn modelId="{B2F238AD-DB9E-48D1-99F6-3C594CF4059F}" srcId="{DC28A64E-5A1D-4D5A-B531-15D12E0D6A5A}" destId="{3F2677D2-B9B8-4B11-A55F-19A0E2D44285}" srcOrd="0" destOrd="0" parTransId="{B6D117CB-46FA-4801-995E-9369CE3D59F9}" sibTransId="{870EB340-6756-45A7-9CE6-92B99F65CAAE}"/>
    <dgm:cxn modelId="{A8A7A8EC-6808-4251-985E-ACB652CD1ACA}" srcId="{DC28A64E-5A1D-4D5A-B531-15D12E0D6A5A}" destId="{0DA30C69-381C-4B35-93FB-A0886F9FF5AE}" srcOrd="1" destOrd="0" parTransId="{CE0C1E02-3069-47AF-9B0E-218767E40E26}" sibTransId="{E6A018C1-6208-411D-81F3-C43D8C2350E1}"/>
    <dgm:cxn modelId="{037BEEFE-26B7-2045-BAAD-C57FF8A1A004}" type="presOf" srcId="{3F2677D2-B9B8-4B11-A55F-19A0E2D44285}" destId="{C313F158-89B5-4B9C-8FC1-7CA006FD4410}" srcOrd="1" destOrd="0" presId="urn:microsoft.com/office/officeart/2005/8/layout/list1"/>
    <dgm:cxn modelId="{704A47FF-7FEA-E74E-BDCC-F625F2966DD1}" type="presOf" srcId="{0DA30C69-381C-4B35-93FB-A0886F9FF5AE}" destId="{0BE7C779-DA4E-4985-A06A-F39BE980244F}" srcOrd="0" destOrd="0" presId="urn:microsoft.com/office/officeart/2005/8/layout/list1"/>
    <dgm:cxn modelId="{7E5804A7-1B7B-D941-A233-37BEAF362958}" type="presParOf" srcId="{0EDE1FEF-663D-4EFD-B8BD-9AEA3C458778}" destId="{D4E0EE01-732A-4B66-928C-ECA0DBF9914C}" srcOrd="0" destOrd="0" presId="urn:microsoft.com/office/officeart/2005/8/layout/list1"/>
    <dgm:cxn modelId="{89BA4BB1-AA7B-8448-BEA8-BE890E71BBF3}" type="presParOf" srcId="{D4E0EE01-732A-4B66-928C-ECA0DBF9914C}" destId="{8F5C1F9C-5182-470C-BD3A-D220D943BA55}" srcOrd="0" destOrd="0" presId="urn:microsoft.com/office/officeart/2005/8/layout/list1"/>
    <dgm:cxn modelId="{F73D2583-2FCC-6F42-8011-93B3ACD79194}" type="presParOf" srcId="{D4E0EE01-732A-4B66-928C-ECA0DBF9914C}" destId="{C313F158-89B5-4B9C-8FC1-7CA006FD4410}" srcOrd="1" destOrd="0" presId="urn:microsoft.com/office/officeart/2005/8/layout/list1"/>
    <dgm:cxn modelId="{D52F79A3-497B-654C-9E6B-EB965971EB21}" type="presParOf" srcId="{0EDE1FEF-663D-4EFD-B8BD-9AEA3C458778}" destId="{5704A2C4-8314-46B0-9F86-FC483FC18EE1}" srcOrd="1" destOrd="0" presId="urn:microsoft.com/office/officeart/2005/8/layout/list1"/>
    <dgm:cxn modelId="{8CD2BB46-229E-2A49-99DA-A0A7A82146E3}" type="presParOf" srcId="{0EDE1FEF-663D-4EFD-B8BD-9AEA3C458778}" destId="{91FC3D3D-3B48-4B8C-839C-B5ED019A0664}" srcOrd="2" destOrd="0" presId="urn:microsoft.com/office/officeart/2005/8/layout/list1"/>
    <dgm:cxn modelId="{3CF6B134-2C86-874B-B100-B33B225DDACA}" type="presParOf" srcId="{0EDE1FEF-663D-4EFD-B8BD-9AEA3C458778}" destId="{B850F964-ED4D-432B-AF6B-2B5D1D2AC2CE}" srcOrd="3" destOrd="0" presId="urn:microsoft.com/office/officeart/2005/8/layout/list1"/>
    <dgm:cxn modelId="{251FF28C-03AA-C547-AE7D-25FD7FC0F498}" type="presParOf" srcId="{0EDE1FEF-663D-4EFD-B8BD-9AEA3C458778}" destId="{523A53E1-338B-4EF7-A73B-30DEB799903B}" srcOrd="4" destOrd="0" presId="urn:microsoft.com/office/officeart/2005/8/layout/list1"/>
    <dgm:cxn modelId="{F969B7BF-685A-E34F-89FC-B83B8593FD8D}" type="presParOf" srcId="{523A53E1-338B-4EF7-A73B-30DEB799903B}" destId="{0BE7C779-DA4E-4985-A06A-F39BE980244F}" srcOrd="0" destOrd="0" presId="urn:microsoft.com/office/officeart/2005/8/layout/list1"/>
    <dgm:cxn modelId="{6E37EA4D-0508-B849-911A-01D9674FBBDD}" type="presParOf" srcId="{523A53E1-338B-4EF7-A73B-30DEB799903B}" destId="{D2FE4486-A6D1-4800-A693-F89A78DC28B1}" srcOrd="1" destOrd="0" presId="urn:microsoft.com/office/officeart/2005/8/layout/list1"/>
    <dgm:cxn modelId="{BC4A345A-3160-AA49-8114-E8D522F289AD}" type="presParOf" srcId="{0EDE1FEF-663D-4EFD-B8BD-9AEA3C458778}" destId="{0B954E01-828B-451A-9FDB-A2B33C614711}" srcOrd="5" destOrd="0" presId="urn:microsoft.com/office/officeart/2005/8/layout/list1"/>
    <dgm:cxn modelId="{913EA515-5A7F-BF47-BC53-22EE1E0BC4A4}" type="presParOf" srcId="{0EDE1FEF-663D-4EFD-B8BD-9AEA3C458778}" destId="{4AD40E3B-AF15-4A9A-AA1A-E8BA0AA3640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D935F-DD9F-4E7D-A77B-BB6B8E59E272}">
      <dsp:nvSpPr>
        <dsp:cNvPr id="0" name=""/>
        <dsp:cNvSpPr/>
      </dsp:nvSpPr>
      <dsp:spPr>
        <a:xfrm>
          <a:off x="664570" y="2087"/>
          <a:ext cx="4628312" cy="32318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PROCESS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600" kern="1200" dirty="0" err="1"/>
            <a:t>proc.h</a:t>
          </a:r>
          <a:r>
            <a:rPr lang="en-IN" sz="3600" kern="1200" dirty="0"/>
            <a:t>-process structure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600" kern="1200" dirty="0" err="1"/>
            <a:t>proc.c</a:t>
          </a:r>
          <a:endParaRPr lang="en-IN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600" kern="1200" dirty="0" err="1"/>
            <a:t>param.h</a:t>
          </a:r>
          <a:r>
            <a:rPr lang="en-IN" sz="3600" kern="1200" dirty="0"/>
            <a:t>-NPROC</a:t>
          </a:r>
        </a:p>
      </dsp:txBody>
      <dsp:txXfrm>
        <a:off x="664570" y="2087"/>
        <a:ext cx="4628312" cy="3231834"/>
      </dsp:txXfrm>
    </dsp:sp>
    <dsp:sp modelId="{712EAEBE-04B9-403B-91F7-FA2887C0DC9B}">
      <dsp:nvSpPr>
        <dsp:cNvPr id="0" name=""/>
        <dsp:cNvSpPr/>
      </dsp:nvSpPr>
      <dsp:spPr>
        <a:xfrm>
          <a:off x="5697363" y="20277"/>
          <a:ext cx="4044808" cy="31954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>
              <a:latin typeface="Calibri" panose="020F0502020204030204"/>
              <a:ea typeface="+mn-ea"/>
              <a:cs typeface="+mn-cs"/>
            </a:rPr>
            <a:t>TIME CALCULATIONS</a:t>
          </a:r>
          <a:endParaRPr lang="en-IN" sz="4000" kern="1200" dirty="0">
            <a:latin typeface="Calibri" panose="020F0502020204030204"/>
            <a:ea typeface="+mn-ea"/>
            <a:cs typeface="+mn-cs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600" kern="1200" dirty="0" err="1"/>
            <a:t>def.h</a:t>
          </a:r>
          <a:r>
            <a:rPr lang="en-IN" sz="3600" kern="1200" dirty="0"/>
            <a:t>-ticks</a:t>
          </a:r>
        </a:p>
      </dsp:txBody>
      <dsp:txXfrm>
        <a:off x="5697363" y="20277"/>
        <a:ext cx="4044808" cy="3195455"/>
      </dsp:txXfrm>
    </dsp:sp>
    <dsp:sp modelId="{9B0C9CBA-4CA8-4701-87DB-4A52718F61BD}">
      <dsp:nvSpPr>
        <dsp:cNvPr id="0" name=""/>
        <dsp:cNvSpPr/>
      </dsp:nvSpPr>
      <dsp:spPr>
        <a:xfrm>
          <a:off x="3180967" y="3638402"/>
          <a:ext cx="4044808" cy="27058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>
              <a:latin typeface="Calibri" panose="020F0502020204030204"/>
              <a:ea typeface="+mn-ea"/>
              <a:cs typeface="+mn-cs"/>
            </a:rPr>
            <a:t>MEMORY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600" kern="1200" dirty="0" err="1"/>
            <a:t>memlayout.h</a:t>
          </a:r>
          <a:r>
            <a:rPr lang="en-IN" sz="3600" kern="1200" dirty="0"/>
            <a:t>-PHYSTOP</a:t>
          </a:r>
        </a:p>
      </dsp:txBody>
      <dsp:txXfrm>
        <a:off x="3180967" y="3638402"/>
        <a:ext cx="4044808" cy="27058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C3D3D-3B48-4B8C-839C-B5ED019A0664}">
      <dsp:nvSpPr>
        <dsp:cNvPr id="0" name=""/>
        <dsp:cNvSpPr/>
      </dsp:nvSpPr>
      <dsp:spPr>
        <a:xfrm>
          <a:off x="0" y="577355"/>
          <a:ext cx="8128000" cy="144585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708152" rIns="630823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400" kern="1200" dirty="0" err="1">
              <a:solidFill>
                <a:schemeClr val="tx1"/>
              </a:solidFill>
            </a:rPr>
            <a:t>makefile</a:t>
          </a:r>
          <a:endParaRPr lang="en-IN" sz="3400" kern="1200" dirty="0">
            <a:solidFill>
              <a:schemeClr val="tx1"/>
            </a:solidFill>
          </a:endParaRPr>
        </a:p>
      </dsp:txBody>
      <dsp:txXfrm>
        <a:off x="0" y="577355"/>
        <a:ext cx="8128000" cy="1445850"/>
      </dsp:txXfrm>
    </dsp:sp>
    <dsp:sp modelId="{C313F158-89B5-4B9C-8FC1-7CA006FD4410}">
      <dsp:nvSpPr>
        <dsp:cNvPr id="0" name=""/>
        <dsp:cNvSpPr/>
      </dsp:nvSpPr>
      <dsp:spPr>
        <a:xfrm>
          <a:off x="406400" y="75515"/>
          <a:ext cx="5689600" cy="1003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>
              <a:solidFill>
                <a:schemeClr val="tx1"/>
              </a:solidFill>
            </a:rPr>
            <a:t>USER PROGRAM</a:t>
          </a:r>
        </a:p>
      </dsp:txBody>
      <dsp:txXfrm>
        <a:off x="455396" y="124511"/>
        <a:ext cx="5591608" cy="905688"/>
      </dsp:txXfrm>
    </dsp:sp>
    <dsp:sp modelId="{4AD40E3B-AF15-4A9A-AA1A-E8BA0AA36406}">
      <dsp:nvSpPr>
        <dsp:cNvPr id="0" name=""/>
        <dsp:cNvSpPr/>
      </dsp:nvSpPr>
      <dsp:spPr>
        <a:xfrm>
          <a:off x="0" y="2708646"/>
          <a:ext cx="8128000" cy="25704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708152" rIns="630823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400" kern="1200" dirty="0" err="1">
              <a:solidFill>
                <a:schemeClr val="tx1"/>
              </a:solidFill>
            </a:rPr>
            <a:t>sysproc.c</a:t>
          </a:r>
          <a:endParaRPr lang="en-IN" sz="3400" kern="1200" dirty="0">
            <a:solidFill>
              <a:schemeClr val="tx1"/>
            </a:solidFill>
          </a:endParaRP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400" kern="1200" dirty="0" err="1">
              <a:solidFill>
                <a:schemeClr val="tx1"/>
              </a:solidFill>
            </a:rPr>
            <a:t>syscall.h</a:t>
          </a:r>
          <a:endParaRPr lang="en-IN" sz="3400" kern="1200" dirty="0">
            <a:solidFill>
              <a:schemeClr val="tx1"/>
            </a:solidFill>
          </a:endParaRP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400" kern="1200" dirty="0" err="1">
              <a:solidFill>
                <a:schemeClr val="tx1"/>
              </a:solidFill>
            </a:rPr>
            <a:t>usys.S</a:t>
          </a:r>
          <a:endParaRPr lang="en-IN" sz="3400" kern="1200" dirty="0">
            <a:solidFill>
              <a:schemeClr val="tx1"/>
            </a:solidFill>
          </a:endParaRPr>
        </a:p>
      </dsp:txBody>
      <dsp:txXfrm>
        <a:off x="0" y="2708646"/>
        <a:ext cx="8128000" cy="2570400"/>
      </dsp:txXfrm>
    </dsp:sp>
    <dsp:sp modelId="{D2FE4486-A6D1-4800-A693-F89A78DC28B1}">
      <dsp:nvSpPr>
        <dsp:cNvPr id="0" name=""/>
        <dsp:cNvSpPr/>
      </dsp:nvSpPr>
      <dsp:spPr>
        <a:xfrm>
          <a:off x="406400" y="2206806"/>
          <a:ext cx="5689600" cy="1003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>
              <a:solidFill>
                <a:schemeClr val="tx1"/>
              </a:solidFill>
            </a:rPr>
            <a:t>SYSTEM CALL</a:t>
          </a:r>
        </a:p>
      </dsp:txBody>
      <dsp:txXfrm>
        <a:off x="455396" y="2255802"/>
        <a:ext cx="5591608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2496-0697-4C49-A451-E06872E8A03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885A-4FE7-CD47-B9C8-258C77C3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9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2496-0697-4C49-A451-E06872E8A03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885A-4FE7-CD47-B9C8-258C77C3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1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2496-0697-4C49-A451-E06872E8A03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885A-4FE7-CD47-B9C8-258C77C3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6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2496-0697-4C49-A451-E06872E8A03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885A-4FE7-CD47-B9C8-258C77C3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8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2496-0697-4C49-A451-E06872E8A03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885A-4FE7-CD47-B9C8-258C77C3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0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2496-0697-4C49-A451-E06872E8A03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885A-4FE7-CD47-B9C8-258C77C3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9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2496-0697-4C49-A451-E06872E8A03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885A-4FE7-CD47-B9C8-258C77C3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2496-0697-4C49-A451-E06872E8A03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885A-4FE7-CD47-B9C8-258C77C3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2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2496-0697-4C49-A451-E06872E8A03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885A-4FE7-CD47-B9C8-258C77C3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7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2496-0697-4C49-A451-E06872E8A03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885A-4FE7-CD47-B9C8-258C77C3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8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2496-0697-4C49-A451-E06872E8A03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885A-4FE7-CD47-B9C8-258C77C3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1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2496-0697-4C49-A451-E06872E8A03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3885A-4FE7-CD47-B9C8-258C77C3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3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40" y="2275839"/>
            <a:ext cx="9070206" cy="1779019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TOP COMMAND</a:t>
            </a:r>
            <a:endParaRPr lang="en-US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29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8167-C8FF-4A4F-99EC-101C974AE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0288"/>
            <a:ext cx="9144000" cy="2732314"/>
          </a:xfrm>
        </p:spPr>
        <p:txBody>
          <a:bodyPr>
            <a:normAutofit/>
          </a:bodyPr>
          <a:lstStyle/>
          <a:p>
            <a:r>
              <a:rPr lang="en-IN" sz="5000" dirty="0">
                <a:solidFill>
                  <a:srgbClr val="00B050"/>
                </a:solidFill>
                <a:latin typeface="+mn-lt"/>
              </a:rPr>
              <a:t>HOW DID WE IMPLEMENT TOP COMMAND?</a:t>
            </a:r>
          </a:p>
        </p:txBody>
      </p:sp>
    </p:spTree>
    <p:extLst>
      <p:ext uri="{BB962C8B-B14F-4D97-AF65-F5344CB8AC3E}">
        <p14:creationId xmlns:p14="http://schemas.microsoft.com/office/powerpoint/2010/main" val="77805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57DA69A-0B75-40F3-822E-506F825D25D9}"/>
              </a:ext>
            </a:extLst>
          </p:cNvPr>
          <p:cNvGraphicFramePr/>
          <p:nvPr/>
        </p:nvGraphicFramePr>
        <p:xfrm>
          <a:off x="1240971" y="272144"/>
          <a:ext cx="10406743" cy="6346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373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A540-5389-4B3C-A00E-34B005F9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528" y="2547257"/>
            <a:ext cx="10793186" cy="1850571"/>
          </a:xfrm>
        </p:spPr>
        <p:txBody>
          <a:bodyPr>
            <a:normAutofit/>
          </a:bodyPr>
          <a:lstStyle/>
          <a:p>
            <a:r>
              <a:rPr lang="en-IN" sz="5000" dirty="0">
                <a:solidFill>
                  <a:srgbClr val="00B050"/>
                </a:solidFill>
                <a:latin typeface="+mn-lt"/>
              </a:rPr>
              <a:t>WHAT IS THE DIFFICULTY IN ACCESSION?</a:t>
            </a:r>
          </a:p>
        </p:txBody>
      </p:sp>
    </p:spTree>
    <p:extLst>
      <p:ext uri="{BB962C8B-B14F-4D97-AF65-F5344CB8AC3E}">
        <p14:creationId xmlns:p14="http://schemas.microsoft.com/office/powerpoint/2010/main" val="1611907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016A9E-198F-44DA-B807-9BE0BCC48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68" y="0"/>
            <a:ext cx="12218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18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8B471F-D331-484E-9849-0335F1E5AC21}"/>
              </a:ext>
            </a:extLst>
          </p:cNvPr>
          <p:cNvGraphicFramePr/>
          <p:nvPr/>
        </p:nvGraphicFramePr>
        <p:xfrm>
          <a:off x="2032000" y="783771"/>
          <a:ext cx="8128000" cy="535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25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40480" y="508000"/>
            <a:ext cx="4572000" cy="83306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17077" y="1713358"/>
            <a:ext cx="102209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200" dirty="0">
                <a:solidFill>
                  <a:srgbClr val="00B0F0"/>
                </a:solidFill>
              </a:rPr>
              <a:t>SAMPLE.C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91680" y="568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2144245"/>
            <a:ext cx="51689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95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40480" y="508000"/>
            <a:ext cx="4572000" cy="83306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17077" y="1713358"/>
            <a:ext cx="102209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200" dirty="0">
                <a:solidFill>
                  <a:srgbClr val="00B0F0"/>
                </a:solidFill>
              </a:rPr>
              <a:t>TOP.C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91680" y="568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878" y="0"/>
            <a:ext cx="8507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75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7077" y="1713358"/>
            <a:ext cx="102209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200" dirty="0">
                <a:solidFill>
                  <a:srgbClr val="00B0F0"/>
                </a:solidFill>
              </a:rPr>
              <a:t>TOP.C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91680" y="568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243" y="0"/>
            <a:ext cx="8507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09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7077" y="1713358"/>
            <a:ext cx="102209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200" dirty="0">
                <a:solidFill>
                  <a:srgbClr val="00B0F0"/>
                </a:solidFill>
              </a:rPr>
              <a:t>SYSPROC.C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91680" y="568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658" y="0"/>
            <a:ext cx="8303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33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7077" y="1713358"/>
            <a:ext cx="102209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200" dirty="0">
                <a:solidFill>
                  <a:srgbClr val="00B0F0"/>
                </a:solidFill>
              </a:rPr>
              <a:t>SYSPROC.C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91680" y="568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66" y="0"/>
            <a:ext cx="6778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0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569017" y="234909"/>
            <a:ext cx="4572000" cy="83306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IN UBUNTU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91680" y="568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97" y="1067977"/>
            <a:ext cx="8104039" cy="560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52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7077" y="1713358"/>
            <a:ext cx="102209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200" dirty="0">
                <a:solidFill>
                  <a:srgbClr val="00B0F0"/>
                </a:solidFill>
              </a:rPr>
              <a:t>SYSPROC.C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91680" y="568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1928801"/>
            <a:ext cx="8940800" cy="116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49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4652" y="1713358"/>
            <a:ext cx="102209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200" dirty="0">
                <a:solidFill>
                  <a:srgbClr val="00B0F0"/>
                </a:solidFill>
              </a:rPr>
              <a:t>SYSPROC.C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91680" y="568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49" y="378599"/>
            <a:ext cx="9701251" cy="59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74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7077" y="1713358"/>
            <a:ext cx="102209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200" dirty="0">
                <a:solidFill>
                  <a:srgbClr val="00B0F0"/>
                </a:solidFill>
              </a:rPr>
              <a:t>SYSPROC.C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91680" y="568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6769"/>
            <a:ext cx="12192000" cy="260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74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091680" y="568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ctrTitle"/>
          </p:nvPr>
        </p:nvSpPr>
        <p:spPr>
          <a:xfrm>
            <a:off x="3569017" y="234909"/>
            <a:ext cx="4572000" cy="83306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TOP IN XV6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814" y="1067977"/>
            <a:ext cx="7981795" cy="55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09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36347" y="3063614"/>
            <a:ext cx="1022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GRACIAS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91680" y="568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8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030" y="209672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GRASPING THE TOP’S INTERFACE</a:t>
            </a:r>
          </a:p>
        </p:txBody>
      </p:sp>
    </p:spTree>
    <p:extLst>
      <p:ext uri="{BB962C8B-B14F-4D97-AF65-F5344CB8AC3E}">
        <p14:creationId xmlns:p14="http://schemas.microsoft.com/office/powerpoint/2010/main" val="126763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1" y="2516780"/>
            <a:ext cx="10629275" cy="1530563"/>
          </a:xfr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pPr marL="571500" indent="-571500">
              <a:buFont typeface="Arial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SUMMARY AREA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8081" y="2516780"/>
            <a:ext cx="5052935" cy="361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8080" y="3090545"/>
            <a:ext cx="9220202" cy="2447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8078" y="2751409"/>
            <a:ext cx="8335783" cy="3173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8082" y="3335312"/>
            <a:ext cx="8730522" cy="609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96001" y="2548262"/>
            <a:ext cx="3782518" cy="3298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0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TASK AREA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48" y="1918741"/>
            <a:ext cx="11373504" cy="2983041"/>
          </a:xfrm>
        </p:spPr>
      </p:pic>
    </p:spTree>
    <p:extLst>
      <p:ext uri="{BB962C8B-B14F-4D97-AF65-F5344CB8AC3E}">
        <p14:creationId xmlns:p14="http://schemas.microsoft.com/office/powerpoint/2010/main" val="50242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595" y="86590"/>
            <a:ext cx="5698944" cy="6705165"/>
          </a:xfrm>
        </p:spPr>
      </p:pic>
    </p:spTree>
    <p:extLst>
      <p:ext uri="{BB962C8B-B14F-4D97-AF65-F5344CB8AC3E}">
        <p14:creationId xmlns:p14="http://schemas.microsoft.com/office/powerpoint/2010/main" val="80137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091680" y="568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97" y="576646"/>
            <a:ext cx="8104039" cy="560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7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091680" y="568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463040" y="2275839"/>
            <a:ext cx="9070206" cy="1779019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TOP VS PS</a:t>
            </a:r>
            <a:endParaRPr lang="en-US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44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091680" y="568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2692400"/>
            <a:ext cx="101727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2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93</Words>
  <Application>Microsoft Office PowerPoint</Application>
  <PresentationFormat>Widescreen</PresentationFormat>
  <Paragraphs>34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TOP COMMAND</vt:lpstr>
      <vt:lpstr>IN UBUNTU</vt:lpstr>
      <vt:lpstr>GRASPING THE TOP’S INTERFACE</vt:lpstr>
      <vt:lpstr>SUMMARY AREA</vt:lpstr>
      <vt:lpstr>TASK AREA</vt:lpstr>
      <vt:lpstr>PowerPoint Presentation</vt:lpstr>
      <vt:lpstr>PowerPoint Presentation</vt:lpstr>
      <vt:lpstr>TOP VS PS</vt:lpstr>
      <vt:lpstr>PowerPoint Presentation</vt:lpstr>
      <vt:lpstr>HOW DID WE IMPLEMENT TOP COMMAND?</vt:lpstr>
      <vt:lpstr>PowerPoint Presentation</vt:lpstr>
      <vt:lpstr>WHAT IS THE DIFFICULTY IN ACCESSION?</vt:lpstr>
      <vt:lpstr>PowerPoint Presentation</vt:lpstr>
      <vt:lpstr>PowerPoint Presentation</vt:lpstr>
      <vt:lpstr>IMPLEMENTATION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IN XV6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CLAPP THE CLASSROOM APP</dc:title>
  <dc:creator>Microsoft Office User</dc:creator>
  <cp:lastModifiedBy>shivani baskar</cp:lastModifiedBy>
  <cp:revision>14</cp:revision>
  <dcterms:created xsi:type="dcterms:W3CDTF">2019-04-26T04:20:54Z</dcterms:created>
  <dcterms:modified xsi:type="dcterms:W3CDTF">2020-05-26T13:12:00Z</dcterms:modified>
</cp:coreProperties>
</file>