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9" r:id="rId1"/>
  </p:sldMasterIdLst>
  <p:notesMasterIdLst>
    <p:notesMasterId r:id="rId22"/>
  </p:notesMasterIdLst>
  <p:handoutMasterIdLst>
    <p:handoutMasterId r:id="rId23"/>
  </p:handoutMasterIdLst>
  <p:sldIdLst>
    <p:sldId id="256" r:id="rId2"/>
    <p:sldId id="257" r:id="rId3"/>
    <p:sldId id="276" r:id="rId4"/>
    <p:sldId id="260" r:id="rId5"/>
    <p:sldId id="259" r:id="rId6"/>
    <p:sldId id="277" r:id="rId7"/>
    <p:sldId id="261" r:id="rId8"/>
    <p:sldId id="262" r:id="rId9"/>
    <p:sldId id="263" r:id="rId10"/>
    <p:sldId id="264" r:id="rId11"/>
    <p:sldId id="265" r:id="rId12"/>
    <p:sldId id="266" r:id="rId13"/>
    <p:sldId id="267" r:id="rId14"/>
    <p:sldId id="270" r:id="rId15"/>
    <p:sldId id="269" r:id="rId16"/>
    <p:sldId id="268" r:id="rId17"/>
    <p:sldId id="271" r:id="rId18"/>
    <p:sldId id="272" r:id="rId19"/>
    <p:sldId id="273" r:id="rId20"/>
    <p:sldId id="278"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680541C-0D3A-4374-884D-D4D875916CD6}" type="doc">
      <dgm:prSet loTypeId="urn:microsoft.com/office/officeart/2008/layout/AlternatingHexagons" loCatId="list" qsTypeId="urn:microsoft.com/office/officeart/2005/8/quickstyle/simple1" qsCatId="simple" csTypeId="urn:microsoft.com/office/officeart/2005/8/colors/accent1_2" csCatId="accent1" phldr="1"/>
      <dgm:spPr/>
      <dgm:t>
        <a:bodyPr/>
        <a:lstStyle/>
        <a:p>
          <a:endParaRPr lang="en-US"/>
        </a:p>
      </dgm:t>
    </dgm:pt>
    <dgm:pt modelId="{872A46B9-28C9-4B09-A575-21B5C80F36DD}">
      <dgm:prSet phldrT="[Text]" custT="1"/>
      <dgm:spPr/>
      <dgm:t>
        <a:bodyPr/>
        <a:lstStyle/>
        <a:p>
          <a:r>
            <a:rPr lang="en-US" sz="1600" dirty="0" smtClean="0"/>
            <a:t>Relational</a:t>
          </a:r>
          <a:endParaRPr lang="en-US" sz="1600" dirty="0"/>
        </a:p>
      </dgm:t>
    </dgm:pt>
    <dgm:pt modelId="{570F7EA8-5F28-4EF6-9EB8-D89ECDAB063D}" type="parTrans" cxnId="{92093612-EDC8-46AE-9539-69551CEA72B9}">
      <dgm:prSet/>
      <dgm:spPr/>
      <dgm:t>
        <a:bodyPr/>
        <a:lstStyle/>
        <a:p>
          <a:endParaRPr lang="en-US"/>
        </a:p>
      </dgm:t>
    </dgm:pt>
    <dgm:pt modelId="{469BE4C5-8087-4605-AD7E-9DF91E615ADC}" type="sibTrans" cxnId="{92093612-EDC8-46AE-9539-69551CEA72B9}">
      <dgm:prSet/>
      <dgm:spPr/>
      <dgm:t>
        <a:bodyPr/>
        <a:lstStyle/>
        <a:p>
          <a:endParaRPr lang="en-US"/>
        </a:p>
      </dgm:t>
    </dgm:pt>
    <dgm:pt modelId="{E713E85A-57B2-44EA-A6BC-EDA759D43DE8}">
      <dgm:prSet phldrT="[Text]" custT="1"/>
      <dgm:spPr/>
      <dgm:t>
        <a:bodyPr/>
        <a:lstStyle/>
        <a:p>
          <a:r>
            <a:rPr lang="en-US" sz="2200" dirty="0" smtClean="0"/>
            <a:t>Tables/ Transaction/ Legacy Data</a:t>
          </a:r>
          <a:endParaRPr lang="en-US" sz="2200" dirty="0"/>
        </a:p>
      </dgm:t>
    </dgm:pt>
    <dgm:pt modelId="{4A60D26C-AC0B-478F-9A45-5F49B3241916}" type="parTrans" cxnId="{B673FFFA-306B-42CC-BE58-A383EDFD5357}">
      <dgm:prSet/>
      <dgm:spPr/>
      <dgm:t>
        <a:bodyPr/>
        <a:lstStyle/>
        <a:p>
          <a:endParaRPr lang="en-US"/>
        </a:p>
      </dgm:t>
    </dgm:pt>
    <dgm:pt modelId="{2E1BD0CB-FEB4-4C10-953A-C98E120D2F24}" type="sibTrans" cxnId="{B673FFFA-306B-42CC-BE58-A383EDFD5357}">
      <dgm:prSet/>
      <dgm:spPr/>
      <dgm:t>
        <a:bodyPr/>
        <a:lstStyle/>
        <a:p>
          <a:endParaRPr lang="en-US"/>
        </a:p>
      </dgm:t>
    </dgm:pt>
    <dgm:pt modelId="{48CBB4D2-6F14-48D6-ADF3-944B005D6292}">
      <dgm:prSet phldrT="[Text]" custT="1"/>
      <dgm:spPr/>
      <dgm:t>
        <a:bodyPr/>
        <a:lstStyle/>
        <a:p>
          <a:r>
            <a:rPr lang="en-US" sz="1600" dirty="0" smtClean="0"/>
            <a:t>Text/ Semi structure </a:t>
          </a:r>
          <a:endParaRPr lang="en-US" sz="1600" dirty="0"/>
        </a:p>
      </dgm:t>
    </dgm:pt>
    <dgm:pt modelId="{E1BBD804-434D-4366-851E-34C8200A3FA3}" type="parTrans" cxnId="{9C3DA905-F6A6-45E6-8DDE-BB60194DC315}">
      <dgm:prSet/>
      <dgm:spPr/>
      <dgm:t>
        <a:bodyPr/>
        <a:lstStyle/>
        <a:p>
          <a:endParaRPr lang="en-US"/>
        </a:p>
      </dgm:t>
    </dgm:pt>
    <dgm:pt modelId="{982A95C8-BC9D-464A-A642-16F6B7E6339F}" type="sibTrans" cxnId="{9C3DA905-F6A6-45E6-8DDE-BB60194DC315}">
      <dgm:prSet/>
      <dgm:spPr/>
      <dgm:t>
        <a:bodyPr/>
        <a:lstStyle/>
        <a:p>
          <a:endParaRPr lang="en-US"/>
        </a:p>
      </dgm:t>
    </dgm:pt>
    <dgm:pt modelId="{C2F7EE81-40C0-4DE6-8A56-1AA0693153DC}">
      <dgm:prSet phldrT="[Text]"/>
      <dgm:spPr/>
      <dgm:t>
        <a:bodyPr/>
        <a:lstStyle/>
        <a:p>
          <a:r>
            <a:rPr lang="en-US" dirty="0" smtClean="0"/>
            <a:t>Web/XML</a:t>
          </a:r>
          <a:endParaRPr lang="en-US" dirty="0"/>
        </a:p>
      </dgm:t>
    </dgm:pt>
    <dgm:pt modelId="{3D946148-697D-447E-AE59-724EA6E4449F}" type="parTrans" cxnId="{6099ABCD-CA11-4944-B2FF-13EDA56C52BD}">
      <dgm:prSet/>
      <dgm:spPr/>
      <dgm:t>
        <a:bodyPr/>
        <a:lstStyle/>
        <a:p>
          <a:endParaRPr lang="en-US"/>
        </a:p>
      </dgm:t>
    </dgm:pt>
    <dgm:pt modelId="{AF862F11-6F03-4D3C-9585-DB83B6E2C68C}" type="sibTrans" cxnId="{6099ABCD-CA11-4944-B2FF-13EDA56C52BD}">
      <dgm:prSet/>
      <dgm:spPr/>
      <dgm:t>
        <a:bodyPr/>
        <a:lstStyle/>
        <a:p>
          <a:endParaRPr lang="en-US"/>
        </a:p>
      </dgm:t>
    </dgm:pt>
    <dgm:pt modelId="{34C93319-3528-4714-84B7-14C0DE087D0A}">
      <dgm:prSet phldrT="[Text]" custT="1"/>
      <dgm:spPr/>
      <dgm:t>
        <a:bodyPr/>
        <a:lstStyle/>
        <a:p>
          <a:r>
            <a:rPr lang="en-US" sz="1600" dirty="0" smtClean="0"/>
            <a:t>Graph</a:t>
          </a:r>
          <a:endParaRPr lang="en-US" sz="1600" dirty="0"/>
        </a:p>
      </dgm:t>
    </dgm:pt>
    <dgm:pt modelId="{42CBA169-3B98-4B76-A0AE-EC2DC57BEFDC}" type="parTrans" cxnId="{0C503EAF-FE19-40E9-8A98-1C8128C76F5A}">
      <dgm:prSet/>
      <dgm:spPr/>
      <dgm:t>
        <a:bodyPr/>
        <a:lstStyle/>
        <a:p>
          <a:endParaRPr lang="en-US"/>
        </a:p>
      </dgm:t>
    </dgm:pt>
    <dgm:pt modelId="{4001BC53-6ADF-45D7-B3F9-F43E5FC8F4B5}" type="sibTrans" cxnId="{0C503EAF-FE19-40E9-8A98-1C8128C76F5A}">
      <dgm:prSet/>
      <dgm:spPr/>
      <dgm:t>
        <a:bodyPr/>
        <a:lstStyle/>
        <a:p>
          <a:endParaRPr lang="en-US"/>
        </a:p>
      </dgm:t>
    </dgm:pt>
    <dgm:pt modelId="{9B70C502-818F-4350-9DDB-3DEF19F18F67}">
      <dgm:prSet phldrT="[Text]"/>
      <dgm:spPr/>
      <dgm:t>
        <a:bodyPr/>
        <a:lstStyle/>
        <a:p>
          <a:r>
            <a:rPr lang="en-US" dirty="0" smtClean="0"/>
            <a:t>Social Network, Semantic Web</a:t>
          </a:r>
          <a:endParaRPr lang="en-US" dirty="0"/>
        </a:p>
      </dgm:t>
    </dgm:pt>
    <dgm:pt modelId="{F256BCE5-86F6-4D54-B0FC-58EC4A81E6DF}" type="parTrans" cxnId="{2FB03164-8D55-4042-B2AF-0AFC414AC971}">
      <dgm:prSet/>
      <dgm:spPr/>
      <dgm:t>
        <a:bodyPr/>
        <a:lstStyle/>
        <a:p>
          <a:endParaRPr lang="en-US"/>
        </a:p>
      </dgm:t>
    </dgm:pt>
    <dgm:pt modelId="{8FE5361D-FF9B-4F01-8666-82E00F650565}" type="sibTrans" cxnId="{2FB03164-8D55-4042-B2AF-0AFC414AC971}">
      <dgm:prSet/>
      <dgm:spPr/>
      <dgm:t>
        <a:bodyPr/>
        <a:lstStyle/>
        <a:p>
          <a:endParaRPr lang="en-US"/>
        </a:p>
      </dgm:t>
    </dgm:pt>
    <dgm:pt modelId="{DBE54116-3B6B-4CCF-8D5A-53D85F37FAE6}" type="pres">
      <dgm:prSet presAssocID="{F680541C-0D3A-4374-884D-D4D875916CD6}" presName="Name0" presStyleCnt="0">
        <dgm:presLayoutVars>
          <dgm:chMax/>
          <dgm:chPref/>
          <dgm:dir/>
          <dgm:animLvl val="lvl"/>
        </dgm:presLayoutVars>
      </dgm:prSet>
      <dgm:spPr/>
      <dgm:t>
        <a:bodyPr/>
        <a:lstStyle/>
        <a:p>
          <a:endParaRPr lang="en-US"/>
        </a:p>
      </dgm:t>
    </dgm:pt>
    <dgm:pt modelId="{43A82526-CF19-41C7-B161-386E10B2AE35}" type="pres">
      <dgm:prSet presAssocID="{872A46B9-28C9-4B09-A575-21B5C80F36DD}" presName="composite" presStyleCnt="0"/>
      <dgm:spPr/>
    </dgm:pt>
    <dgm:pt modelId="{CB4A24CE-069D-42B6-AC63-E908476CCD31}" type="pres">
      <dgm:prSet presAssocID="{872A46B9-28C9-4B09-A575-21B5C80F36DD}" presName="Parent1" presStyleLbl="node1" presStyleIdx="0" presStyleCnt="6">
        <dgm:presLayoutVars>
          <dgm:chMax val="1"/>
          <dgm:chPref val="1"/>
          <dgm:bulletEnabled val="1"/>
        </dgm:presLayoutVars>
      </dgm:prSet>
      <dgm:spPr/>
      <dgm:t>
        <a:bodyPr/>
        <a:lstStyle/>
        <a:p>
          <a:endParaRPr lang="en-US"/>
        </a:p>
      </dgm:t>
    </dgm:pt>
    <dgm:pt modelId="{1C7EFEBE-D62C-425B-986E-418013C57D4F}" type="pres">
      <dgm:prSet presAssocID="{872A46B9-28C9-4B09-A575-21B5C80F36DD}" presName="Childtext1" presStyleLbl="revTx" presStyleIdx="0" presStyleCnt="3">
        <dgm:presLayoutVars>
          <dgm:chMax val="0"/>
          <dgm:chPref val="0"/>
          <dgm:bulletEnabled val="1"/>
        </dgm:presLayoutVars>
      </dgm:prSet>
      <dgm:spPr/>
      <dgm:t>
        <a:bodyPr/>
        <a:lstStyle/>
        <a:p>
          <a:endParaRPr lang="en-US"/>
        </a:p>
      </dgm:t>
    </dgm:pt>
    <dgm:pt modelId="{ED7C9234-61B6-475F-970E-D07ABC551D50}" type="pres">
      <dgm:prSet presAssocID="{872A46B9-28C9-4B09-A575-21B5C80F36DD}" presName="BalanceSpacing" presStyleCnt="0"/>
      <dgm:spPr/>
    </dgm:pt>
    <dgm:pt modelId="{76F4C735-FD7E-4BB8-92B5-2BA6135D7134}" type="pres">
      <dgm:prSet presAssocID="{872A46B9-28C9-4B09-A575-21B5C80F36DD}" presName="BalanceSpacing1" presStyleCnt="0"/>
      <dgm:spPr/>
    </dgm:pt>
    <dgm:pt modelId="{35E09D8B-76D7-40E5-B850-509834F0F602}" type="pres">
      <dgm:prSet presAssocID="{469BE4C5-8087-4605-AD7E-9DF91E615ADC}" presName="Accent1Text" presStyleLbl="node1" presStyleIdx="1" presStyleCnt="6"/>
      <dgm:spPr/>
      <dgm:t>
        <a:bodyPr/>
        <a:lstStyle/>
        <a:p>
          <a:endParaRPr lang="en-US"/>
        </a:p>
      </dgm:t>
    </dgm:pt>
    <dgm:pt modelId="{D569FF5B-6FDC-4E07-8C99-BA3D7D3B6DD2}" type="pres">
      <dgm:prSet presAssocID="{469BE4C5-8087-4605-AD7E-9DF91E615ADC}" presName="spaceBetweenRectangles" presStyleCnt="0"/>
      <dgm:spPr/>
    </dgm:pt>
    <dgm:pt modelId="{F030836C-ADF2-4CD4-8991-3AF1F01CAB78}" type="pres">
      <dgm:prSet presAssocID="{48CBB4D2-6F14-48D6-ADF3-944B005D6292}" presName="composite" presStyleCnt="0"/>
      <dgm:spPr/>
    </dgm:pt>
    <dgm:pt modelId="{1BE72C85-1C06-4726-8DB4-37D3BDA7E61A}" type="pres">
      <dgm:prSet presAssocID="{48CBB4D2-6F14-48D6-ADF3-944B005D6292}" presName="Parent1" presStyleLbl="node1" presStyleIdx="2" presStyleCnt="6">
        <dgm:presLayoutVars>
          <dgm:chMax val="1"/>
          <dgm:chPref val="1"/>
          <dgm:bulletEnabled val="1"/>
        </dgm:presLayoutVars>
      </dgm:prSet>
      <dgm:spPr/>
      <dgm:t>
        <a:bodyPr/>
        <a:lstStyle/>
        <a:p>
          <a:endParaRPr lang="en-US"/>
        </a:p>
      </dgm:t>
    </dgm:pt>
    <dgm:pt modelId="{77942665-B773-43C3-B17E-9600C8D02EE7}" type="pres">
      <dgm:prSet presAssocID="{48CBB4D2-6F14-48D6-ADF3-944B005D6292}" presName="Childtext1" presStyleLbl="revTx" presStyleIdx="1" presStyleCnt="3">
        <dgm:presLayoutVars>
          <dgm:chMax val="0"/>
          <dgm:chPref val="0"/>
          <dgm:bulletEnabled val="1"/>
        </dgm:presLayoutVars>
      </dgm:prSet>
      <dgm:spPr/>
      <dgm:t>
        <a:bodyPr/>
        <a:lstStyle/>
        <a:p>
          <a:endParaRPr lang="en-US"/>
        </a:p>
      </dgm:t>
    </dgm:pt>
    <dgm:pt modelId="{D1DD57A3-E373-461A-BDD7-3CBB8F6391BE}" type="pres">
      <dgm:prSet presAssocID="{48CBB4D2-6F14-48D6-ADF3-944B005D6292}" presName="BalanceSpacing" presStyleCnt="0"/>
      <dgm:spPr/>
    </dgm:pt>
    <dgm:pt modelId="{1434B649-250F-49E3-86B1-BD7215A2C925}" type="pres">
      <dgm:prSet presAssocID="{48CBB4D2-6F14-48D6-ADF3-944B005D6292}" presName="BalanceSpacing1" presStyleCnt="0"/>
      <dgm:spPr/>
    </dgm:pt>
    <dgm:pt modelId="{09558FDE-A8B5-414E-8D4F-49B20FA98B71}" type="pres">
      <dgm:prSet presAssocID="{982A95C8-BC9D-464A-A642-16F6B7E6339F}" presName="Accent1Text" presStyleLbl="node1" presStyleIdx="3" presStyleCnt="6"/>
      <dgm:spPr/>
      <dgm:t>
        <a:bodyPr/>
        <a:lstStyle/>
        <a:p>
          <a:endParaRPr lang="en-US"/>
        </a:p>
      </dgm:t>
    </dgm:pt>
    <dgm:pt modelId="{976161DE-DB25-4F04-BE08-618B312B3548}" type="pres">
      <dgm:prSet presAssocID="{982A95C8-BC9D-464A-A642-16F6B7E6339F}" presName="spaceBetweenRectangles" presStyleCnt="0"/>
      <dgm:spPr/>
    </dgm:pt>
    <dgm:pt modelId="{FF52FA86-96AC-4764-BE44-04EE429168EE}" type="pres">
      <dgm:prSet presAssocID="{34C93319-3528-4714-84B7-14C0DE087D0A}" presName="composite" presStyleCnt="0"/>
      <dgm:spPr/>
    </dgm:pt>
    <dgm:pt modelId="{6910BFC6-F51C-420E-A4D7-D5B77D293A40}" type="pres">
      <dgm:prSet presAssocID="{34C93319-3528-4714-84B7-14C0DE087D0A}" presName="Parent1" presStyleLbl="node1" presStyleIdx="4" presStyleCnt="6">
        <dgm:presLayoutVars>
          <dgm:chMax val="1"/>
          <dgm:chPref val="1"/>
          <dgm:bulletEnabled val="1"/>
        </dgm:presLayoutVars>
      </dgm:prSet>
      <dgm:spPr/>
      <dgm:t>
        <a:bodyPr/>
        <a:lstStyle/>
        <a:p>
          <a:endParaRPr lang="en-US"/>
        </a:p>
      </dgm:t>
    </dgm:pt>
    <dgm:pt modelId="{F1B9EE12-29D5-4F0E-BB11-91E0619C82DB}" type="pres">
      <dgm:prSet presAssocID="{34C93319-3528-4714-84B7-14C0DE087D0A}" presName="Childtext1" presStyleLbl="revTx" presStyleIdx="2" presStyleCnt="3">
        <dgm:presLayoutVars>
          <dgm:chMax val="0"/>
          <dgm:chPref val="0"/>
          <dgm:bulletEnabled val="1"/>
        </dgm:presLayoutVars>
      </dgm:prSet>
      <dgm:spPr/>
      <dgm:t>
        <a:bodyPr/>
        <a:lstStyle/>
        <a:p>
          <a:endParaRPr lang="en-US"/>
        </a:p>
      </dgm:t>
    </dgm:pt>
    <dgm:pt modelId="{A72201B7-C662-4FCC-8CFA-DD82E9AE22C4}" type="pres">
      <dgm:prSet presAssocID="{34C93319-3528-4714-84B7-14C0DE087D0A}" presName="BalanceSpacing" presStyleCnt="0"/>
      <dgm:spPr/>
    </dgm:pt>
    <dgm:pt modelId="{77CBA1B0-0FE1-43A7-8D31-5051C4E1804A}" type="pres">
      <dgm:prSet presAssocID="{34C93319-3528-4714-84B7-14C0DE087D0A}" presName="BalanceSpacing1" presStyleCnt="0"/>
      <dgm:spPr/>
    </dgm:pt>
    <dgm:pt modelId="{7C28B851-63D8-44B6-8F5C-B0DC539414AA}" type="pres">
      <dgm:prSet presAssocID="{4001BC53-6ADF-45D7-B3F9-F43E5FC8F4B5}" presName="Accent1Text" presStyleLbl="node1" presStyleIdx="5" presStyleCnt="6"/>
      <dgm:spPr/>
      <dgm:t>
        <a:bodyPr/>
        <a:lstStyle/>
        <a:p>
          <a:endParaRPr lang="en-US"/>
        </a:p>
      </dgm:t>
    </dgm:pt>
  </dgm:ptLst>
  <dgm:cxnLst>
    <dgm:cxn modelId="{7300A8B6-AABB-4F3F-8BA6-EA06A3196F2C}" type="presOf" srcId="{F680541C-0D3A-4374-884D-D4D875916CD6}" destId="{DBE54116-3B6B-4CCF-8D5A-53D85F37FAE6}" srcOrd="0" destOrd="0" presId="urn:microsoft.com/office/officeart/2008/layout/AlternatingHexagons"/>
    <dgm:cxn modelId="{2023B6E2-260E-4168-8EF7-5FC5CCAFBBD2}" type="presOf" srcId="{48CBB4D2-6F14-48D6-ADF3-944B005D6292}" destId="{1BE72C85-1C06-4726-8DB4-37D3BDA7E61A}" srcOrd="0" destOrd="0" presId="urn:microsoft.com/office/officeart/2008/layout/AlternatingHexagons"/>
    <dgm:cxn modelId="{71BE683A-6AB8-43E3-AB0A-8CBFB6171D27}" type="presOf" srcId="{469BE4C5-8087-4605-AD7E-9DF91E615ADC}" destId="{35E09D8B-76D7-40E5-B850-509834F0F602}" srcOrd="0" destOrd="0" presId="urn:microsoft.com/office/officeart/2008/layout/AlternatingHexagons"/>
    <dgm:cxn modelId="{6099ABCD-CA11-4944-B2FF-13EDA56C52BD}" srcId="{48CBB4D2-6F14-48D6-ADF3-944B005D6292}" destId="{C2F7EE81-40C0-4DE6-8A56-1AA0693153DC}" srcOrd="0" destOrd="0" parTransId="{3D946148-697D-447E-AE59-724EA6E4449F}" sibTransId="{AF862F11-6F03-4D3C-9585-DB83B6E2C68C}"/>
    <dgm:cxn modelId="{9A223792-4FD8-4302-9D1F-7423FE9FCED5}" type="presOf" srcId="{9B70C502-818F-4350-9DDB-3DEF19F18F67}" destId="{F1B9EE12-29D5-4F0E-BB11-91E0619C82DB}" srcOrd="0" destOrd="0" presId="urn:microsoft.com/office/officeart/2008/layout/AlternatingHexagons"/>
    <dgm:cxn modelId="{0C503EAF-FE19-40E9-8A98-1C8128C76F5A}" srcId="{F680541C-0D3A-4374-884D-D4D875916CD6}" destId="{34C93319-3528-4714-84B7-14C0DE087D0A}" srcOrd="2" destOrd="0" parTransId="{42CBA169-3B98-4B76-A0AE-EC2DC57BEFDC}" sibTransId="{4001BC53-6ADF-45D7-B3F9-F43E5FC8F4B5}"/>
    <dgm:cxn modelId="{D5085539-DF76-446D-A28A-611979F19222}" type="presOf" srcId="{34C93319-3528-4714-84B7-14C0DE087D0A}" destId="{6910BFC6-F51C-420E-A4D7-D5B77D293A40}" srcOrd="0" destOrd="0" presId="urn:microsoft.com/office/officeart/2008/layout/AlternatingHexagons"/>
    <dgm:cxn modelId="{92093612-EDC8-46AE-9539-69551CEA72B9}" srcId="{F680541C-0D3A-4374-884D-D4D875916CD6}" destId="{872A46B9-28C9-4B09-A575-21B5C80F36DD}" srcOrd="0" destOrd="0" parTransId="{570F7EA8-5F28-4EF6-9EB8-D89ECDAB063D}" sibTransId="{469BE4C5-8087-4605-AD7E-9DF91E615ADC}"/>
    <dgm:cxn modelId="{2FB03164-8D55-4042-B2AF-0AFC414AC971}" srcId="{34C93319-3528-4714-84B7-14C0DE087D0A}" destId="{9B70C502-818F-4350-9DDB-3DEF19F18F67}" srcOrd="0" destOrd="0" parTransId="{F256BCE5-86F6-4D54-B0FC-58EC4A81E6DF}" sibTransId="{8FE5361D-FF9B-4F01-8666-82E00F650565}"/>
    <dgm:cxn modelId="{0B12C83A-6909-4C58-959B-065A7AD4A16A}" type="presOf" srcId="{982A95C8-BC9D-464A-A642-16F6B7E6339F}" destId="{09558FDE-A8B5-414E-8D4F-49B20FA98B71}" srcOrd="0" destOrd="0" presId="urn:microsoft.com/office/officeart/2008/layout/AlternatingHexagons"/>
    <dgm:cxn modelId="{0D3E05F1-BAD8-461C-B6F4-5EEFE79C2699}" type="presOf" srcId="{C2F7EE81-40C0-4DE6-8A56-1AA0693153DC}" destId="{77942665-B773-43C3-B17E-9600C8D02EE7}" srcOrd="0" destOrd="0" presId="urn:microsoft.com/office/officeart/2008/layout/AlternatingHexagons"/>
    <dgm:cxn modelId="{B673FFFA-306B-42CC-BE58-A383EDFD5357}" srcId="{872A46B9-28C9-4B09-A575-21B5C80F36DD}" destId="{E713E85A-57B2-44EA-A6BC-EDA759D43DE8}" srcOrd="0" destOrd="0" parTransId="{4A60D26C-AC0B-478F-9A45-5F49B3241916}" sibTransId="{2E1BD0CB-FEB4-4C10-953A-C98E120D2F24}"/>
    <dgm:cxn modelId="{DEE511C5-7778-489C-83BC-E7019A8F04E8}" type="presOf" srcId="{4001BC53-6ADF-45D7-B3F9-F43E5FC8F4B5}" destId="{7C28B851-63D8-44B6-8F5C-B0DC539414AA}" srcOrd="0" destOrd="0" presId="urn:microsoft.com/office/officeart/2008/layout/AlternatingHexagons"/>
    <dgm:cxn modelId="{84B39BD4-B078-4D40-8F8D-1ED4D7747516}" type="presOf" srcId="{E713E85A-57B2-44EA-A6BC-EDA759D43DE8}" destId="{1C7EFEBE-D62C-425B-986E-418013C57D4F}" srcOrd="0" destOrd="0" presId="urn:microsoft.com/office/officeart/2008/layout/AlternatingHexagons"/>
    <dgm:cxn modelId="{9C3DA905-F6A6-45E6-8DDE-BB60194DC315}" srcId="{F680541C-0D3A-4374-884D-D4D875916CD6}" destId="{48CBB4D2-6F14-48D6-ADF3-944B005D6292}" srcOrd="1" destOrd="0" parTransId="{E1BBD804-434D-4366-851E-34C8200A3FA3}" sibTransId="{982A95C8-BC9D-464A-A642-16F6B7E6339F}"/>
    <dgm:cxn modelId="{0B4C4532-8896-47E2-9344-514E647FF5F9}" type="presOf" srcId="{872A46B9-28C9-4B09-A575-21B5C80F36DD}" destId="{CB4A24CE-069D-42B6-AC63-E908476CCD31}" srcOrd="0" destOrd="0" presId="urn:microsoft.com/office/officeart/2008/layout/AlternatingHexagons"/>
    <dgm:cxn modelId="{B1FF0651-179D-4652-BD8C-E59D87EE881A}" type="presParOf" srcId="{DBE54116-3B6B-4CCF-8D5A-53D85F37FAE6}" destId="{43A82526-CF19-41C7-B161-386E10B2AE35}" srcOrd="0" destOrd="0" presId="urn:microsoft.com/office/officeart/2008/layout/AlternatingHexagons"/>
    <dgm:cxn modelId="{4696174B-EC38-4CD0-915B-478ADEA4507C}" type="presParOf" srcId="{43A82526-CF19-41C7-B161-386E10B2AE35}" destId="{CB4A24CE-069D-42B6-AC63-E908476CCD31}" srcOrd="0" destOrd="0" presId="urn:microsoft.com/office/officeart/2008/layout/AlternatingHexagons"/>
    <dgm:cxn modelId="{854A3AD0-5CD8-4032-85AE-5FCC9C90CF69}" type="presParOf" srcId="{43A82526-CF19-41C7-B161-386E10B2AE35}" destId="{1C7EFEBE-D62C-425B-986E-418013C57D4F}" srcOrd="1" destOrd="0" presId="urn:microsoft.com/office/officeart/2008/layout/AlternatingHexagons"/>
    <dgm:cxn modelId="{FA9AF98A-138F-4AA9-8DB3-0DDAE85E994E}" type="presParOf" srcId="{43A82526-CF19-41C7-B161-386E10B2AE35}" destId="{ED7C9234-61B6-475F-970E-D07ABC551D50}" srcOrd="2" destOrd="0" presId="urn:microsoft.com/office/officeart/2008/layout/AlternatingHexagons"/>
    <dgm:cxn modelId="{17AD092D-C8FB-4E6A-8735-B66540563C7F}" type="presParOf" srcId="{43A82526-CF19-41C7-B161-386E10B2AE35}" destId="{76F4C735-FD7E-4BB8-92B5-2BA6135D7134}" srcOrd="3" destOrd="0" presId="urn:microsoft.com/office/officeart/2008/layout/AlternatingHexagons"/>
    <dgm:cxn modelId="{D9D5858E-67A2-4540-8190-F459D6543796}" type="presParOf" srcId="{43A82526-CF19-41C7-B161-386E10B2AE35}" destId="{35E09D8B-76D7-40E5-B850-509834F0F602}" srcOrd="4" destOrd="0" presId="urn:microsoft.com/office/officeart/2008/layout/AlternatingHexagons"/>
    <dgm:cxn modelId="{7085FF23-6213-4D57-AB5E-8441950596F8}" type="presParOf" srcId="{DBE54116-3B6B-4CCF-8D5A-53D85F37FAE6}" destId="{D569FF5B-6FDC-4E07-8C99-BA3D7D3B6DD2}" srcOrd="1" destOrd="0" presId="urn:microsoft.com/office/officeart/2008/layout/AlternatingHexagons"/>
    <dgm:cxn modelId="{58827E88-ACEC-4BBC-91FF-EBA45EB733FF}" type="presParOf" srcId="{DBE54116-3B6B-4CCF-8D5A-53D85F37FAE6}" destId="{F030836C-ADF2-4CD4-8991-3AF1F01CAB78}" srcOrd="2" destOrd="0" presId="urn:microsoft.com/office/officeart/2008/layout/AlternatingHexagons"/>
    <dgm:cxn modelId="{7A0B82E2-24B9-41D2-915F-30D65712E5F2}" type="presParOf" srcId="{F030836C-ADF2-4CD4-8991-3AF1F01CAB78}" destId="{1BE72C85-1C06-4726-8DB4-37D3BDA7E61A}" srcOrd="0" destOrd="0" presId="urn:microsoft.com/office/officeart/2008/layout/AlternatingHexagons"/>
    <dgm:cxn modelId="{9F5D7A16-1D4C-4950-9F6C-95DF32B1C372}" type="presParOf" srcId="{F030836C-ADF2-4CD4-8991-3AF1F01CAB78}" destId="{77942665-B773-43C3-B17E-9600C8D02EE7}" srcOrd="1" destOrd="0" presId="urn:microsoft.com/office/officeart/2008/layout/AlternatingHexagons"/>
    <dgm:cxn modelId="{CA3F7817-65EF-45B7-8082-B84172587490}" type="presParOf" srcId="{F030836C-ADF2-4CD4-8991-3AF1F01CAB78}" destId="{D1DD57A3-E373-461A-BDD7-3CBB8F6391BE}" srcOrd="2" destOrd="0" presId="urn:microsoft.com/office/officeart/2008/layout/AlternatingHexagons"/>
    <dgm:cxn modelId="{911FAB1B-88A4-428F-ADD5-CD417C04F803}" type="presParOf" srcId="{F030836C-ADF2-4CD4-8991-3AF1F01CAB78}" destId="{1434B649-250F-49E3-86B1-BD7215A2C925}" srcOrd="3" destOrd="0" presId="urn:microsoft.com/office/officeart/2008/layout/AlternatingHexagons"/>
    <dgm:cxn modelId="{21F3DE48-4A40-40F0-B6B7-0E7E9E0B60CE}" type="presParOf" srcId="{F030836C-ADF2-4CD4-8991-3AF1F01CAB78}" destId="{09558FDE-A8B5-414E-8D4F-49B20FA98B71}" srcOrd="4" destOrd="0" presId="urn:microsoft.com/office/officeart/2008/layout/AlternatingHexagons"/>
    <dgm:cxn modelId="{5ABAF3DD-61CE-40B8-B3DB-3725D1C66AAC}" type="presParOf" srcId="{DBE54116-3B6B-4CCF-8D5A-53D85F37FAE6}" destId="{976161DE-DB25-4F04-BE08-618B312B3548}" srcOrd="3" destOrd="0" presId="urn:microsoft.com/office/officeart/2008/layout/AlternatingHexagons"/>
    <dgm:cxn modelId="{FA485229-D691-4ED5-A93F-47347F9FFA37}" type="presParOf" srcId="{DBE54116-3B6B-4CCF-8D5A-53D85F37FAE6}" destId="{FF52FA86-96AC-4764-BE44-04EE429168EE}" srcOrd="4" destOrd="0" presId="urn:microsoft.com/office/officeart/2008/layout/AlternatingHexagons"/>
    <dgm:cxn modelId="{551EDAC6-FFB0-43EC-A39D-8B8B2F44C7DA}" type="presParOf" srcId="{FF52FA86-96AC-4764-BE44-04EE429168EE}" destId="{6910BFC6-F51C-420E-A4D7-D5B77D293A40}" srcOrd="0" destOrd="0" presId="urn:microsoft.com/office/officeart/2008/layout/AlternatingHexagons"/>
    <dgm:cxn modelId="{6B6F8990-7A38-4130-8CDE-3D232F7EBEEE}" type="presParOf" srcId="{FF52FA86-96AC-4764-BE44-04EE429168EE}" destId="{F1B9EE12-29D5-4F0E-BB11-91E0619C82DB}" srcOrd="1" destOrd="0" presId="urn:microsoft.com/office/officeart/2008/layout/AlternatingHexagons"/>
    <dgm:cxn modelId="{7C2DF212-1EC6-4A60-96BC-FE236DA66B18}" type="presParOf" srcId="{FF52FA86-96AC-4764-BE44-04EE429168EE}" destId="{A72201B7-C662-4FCC-8CFA-DD82E9AE22C4}" srcOrd="2" destOrd="0" presId="urn:microsoft.com/office/officeart/2008/layout/AlternatingHexagons"/>
    <dgm:cxn modelId="{A8D123DB-050E-4C3F-BD74-D532BE646190}" type="presParOf" srcId="{FF52FA86-96AC-4764-BE44-04EE429168EE}" destId="{77CBA1B0-0FE1-43A7-8D31-5051C4E1804A}" srcOrd="3" destOrd="0" presId="urn:microsoft.com/office/officeart/2008/layout/AlternatingHexagons"/>
    <dgm:cxn modelId="{B947786F-635C-489A-9359-71E42820F501}" type="presParOf" srcId="{FF52FA86-96AC-4764-BE44-04EE429168EE}" destId="{7C28B851-63D8-44B6-8F5C-B0DC539414AA}" srcOrd="4" destOrd="0" presId="urn:microsoft.com/office/officeart/2008/layout/AlternatingHexagon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FBD1963-EEDA-4377-937E-08613995B21B}"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5CA92973-009A-47B9-A0CD-08FE9072779C}">
      <dgm:prSet phldrT="[Text]" custT="1"/>
      <dgm:spPr/>
      <dgm:t>
        <a:bodyPr/>
        <a:lstStyle/>
        <a:p>
          <a:r>
            <a:rPr lang="en-US" sz="1600" b="0" dirty="0" smtClean="0"/>
            <a:t>Relational Database</a:t>
          </a:r>
          <a:endParaRPr lang="en-US" sz="1600" b="0" dirty="0"/>
        </a:p>
      </dgm:t>
    </dgm:pt>
    <dgm:pt modelId="{DEA008F3-0133-4BBE-86E3-E888DA52F73E}" type="parTrans" cxnId="{1120E53E-279B-4098-9A0F-CD1FF62D4710}">
      <dgm:prSet/>
      <dgm:spPr/>
      <dgm:t>
        <a:bodyPr/>
        <a:lstStyle/>
        <a:p>
          <a:endParaRPr lang="en-US"/>
        </a:p>
      </dgm:t>
    </dgm:pt>
    <dgm:pt modelId="{EEE8569E-96EE-49AE-BFCD-BE474255F8F9}" type="sibTrans" cxnId="{1120E53E-279B-4098-9A0F-CD1FF62D4710}">
      <dgm:prSet/>
      <dgm:spPr/>
      <dgm:t>
        <a:bodyPr/>
        <a:lstStyle/>
        <a:p>
          <a:endParaRPr lang="en-US"/>
        </a:p>
      </dgm:t>
    </dgm:pt>
    <dgm:pt modelId="{354B45C8-7FC5-4243-8DCD-7BC11994CD3C}">
      <dgm:prSet phldrT="[Text]" custT="1"/>
      <dgm:spPr/>
      <dgm:t>
        <a:bodyPr/>
        <a:lstStyle/>
        <a:p>
          <a:r>
            <a:rPr lang="en-US" sz="1600" dirty="0" smtClean="0"/>
            <a:t>Operational Database</a:t>
          </a:r>
          <a:endParaRPr lang="en-US" sz="1600" dirty="0"/>
        </a:p>
      </dgm:t>
    </dgm:pt>
    <dgm:pt modelId="{EE044338-C948-4EBD-A723-F1484BA6D0C0}" type="parTrans" cxnId="{DF2BBDC2-C7BB-4DD4-B0B3-9A69882C9CE0}">
      <dgm:prSet/>
      <dgm:spPr/>
      <dgm:t>
        <a:bodyPr/>
        <a:lstStyle/>
        <a:p>
          <a:endParaRPr lang="en-US"/>
        </a:p>
      </dgm:t>
    </dgm:pt>
    <dgm:pt modelId="{62DCD12F-7B35-4064-BC87-E1B19F22A2AA}" type="sibTrans" cxnId="{DF2BBDC2-C7BB-4DD4-B0B3-9A69882C9CE0}">
      <dgm:prSet/>
      <dgm:spPr/>
      <dgm:t>
        <a:bodyPr/>
        <a:lstStyle/>
        <a:p>
          <a:endParaRPr lang="en-US"/>
        </a:p>
      </dgm:t>
    </dgm:pt>
    <dgm:pt modelId="{FD8BDBD0-CE98-40E3-947A-D430126CAFA4}">
      <dgm:prSet phldrT="[Text]" custT="1"/>
      <dgm:spPr/>
      <dgm:t>
        <a:bodyPr/>
        <a:lstStyle/>
        <a:p>
          <a:r>
            <a:rPr lang="en-US" sz="1600" dirty="0" smtClean="0"/>
            <a:t>Distributed Database</a:t>
          </a:r>
          <a:endParaRPr lang="en-US" sz="1600" dirty="0"/>
        </a:p>
      </dgm:t>
    </dgm:pt>
    <dgm:pt modelId="{2B9C1F39-5DF2-486F-9286-00537B322286}" type="parTrans" cxnId="{60F17D39-06E1-4A7A-A492-ACEF250AA81D}">
      <dgm:prSet/>
      <dgm:spPr/>
      <dgm:t>
        <a:bodyPr/>
        <a:lstStyle/>
        <a:p>
          <a:endParaRPr lang="en-US"/>
        </a:p>
      </dgm:t>
    </dgm:pt>
    <dgm:pt modelId="{C792C171-3EE7-4FA0-A61F-297F6169D39A}" type="sibTrans" cxnId="{60F17D39-06E1-4A7A-A492-ACEF250AA81D}">
      <dgm:prSet/>
      <dgm:spPr/>
      <dgm:t>
        <a:bodyPr/>
        <a:lstStyle/>
        <a:p>
          <a:endParaRPr lang="en-US"/>
        </a:p>
      </dgm:t>
    </dgm:pt>
    <dgm:pt modelId="{61B5B8E0-A35B-40D5-A6C0-108E71085DAF}">
      <dgm:prSet phldrT="[Text]" custT="1"/>
      <dgm:spPr/>
      <dgm:t>
        <a:bodyPr/>
        <a:lstStyle/>
        <a:p>
          <a:r>
            <a:rPr lang="en-US" sz="1600" dirty="0" smtClean="0"/>
            <a:t>End-User Database</a:t>
          </a:r>
          <a:endParaRPr lang="en-US" sz="1600" dirty="0"/>
        </a:p>
      </dgm:t>
    </dgm:pt>
    <dgm:pt modelId="{A5CDEADA-160A-46CB-9AC7-000DC8C48C46}" type="parTrans" cxnId="{23C2EDA7-90B2-49D9-A0D4-BA5E87FD36B7}">
      <dgm:prSet/>
      <dgm:spPr/>
      <dgm:t>
        <a:bodyPr/>
        <a:lstStyle/>
        <a:p>
          <a:endParaRPr lang="en-US"/>
        </a:p>
      </dgm:t>
    </dgm:pt>
    <dgm:pt modelId="{22C8AE97-A5D4-4070-A0C6-4173867B1289}" type="sibTrans" cxnId="{23C2EDA7-90B2-49D9-A0D4-BA5E87FD36B7}">
      <dgm:prSet/>
      <dgm:spPr/>
      <dgm:t>
        <a:bodyPr/>
        <a:lstStyle/>
        <a:p>
          <a:endParaRPr lang="en-US"/>
        </a:p>
      </dgm:t>
    </dgm:pt>
    <dgm:pt modelId="{CDEE28AB-C0A2-4003-8093-D1BDE440BC38}">
      <dgm:prSet phldrT="[Text]" custT="1"/>
      <dgm:spPr/>
      <dgm:t>
        <a:bodyPr/>
        <a:lstStyle/>
        <a:p>
          <a:r>
            <a:rPr lang="en-US" sz="1600" dirty="0" smtClean="0"/>
            <a:t>Data Warehouses</a:t>
          </a:r>
          <a:endParaRPr lang="en-US" sz="1600" dirty="0"/>
        </a:p>
      </dgm:t>
    </dgm:pt>
    <dgm:pt modelId="{1FE9B94C-5023-43B7-9AAB-FA2B00BB273D}" type="parTrans" cxnId="{F77BE448-548A-49B6-9C2A-69495927998A}">
      <dgm:prSet/>
      <dgm:spPr/>
      <dgm:t>
        <a:bodyPr/>
        <a:lstStyle/>
        <a:p>
          <a:endParaRPr lang="en-US"/>
        </a:p>
      </dgm:t>
    </dgm:pt>
    <dgm:pt modelId="{499DAB7A-EE10-404E-AC9F-FCEB5128A8AA}" type="sibTrans" cxnId="{F77BE448-548A-49B6-9C2A-69495927998A}">
      <dgm:prSet/>
      <dgm:spPr/>
      <dgm:t>
        <a:bodyPr/>
        <a:lstStyle/>
        <a:p>
          <a:endParaRPr lang="en-US"/>
        </a:p>
      </dgm:t>
    </dgm:pt>
    <dgm:pt modelId="{C8616D3E-71B4-490C-9AAD-981099B8F6A8}" type="pres">
      <dgm:prSet presAssocID="{CFBD1963-EEDA-4377-937E-08613995B21B}" presName="diagram" presStyleCnt="0">
        <dgm:presLayoutVars>
          <dgm:dir/>
          <dgm:resizeHandles val="exact"/>
        </dgm:presLayoutVars>
      </dgm:prSet>
      <dgm:spPr/>
      <dgm:t>
        <a:bodyPr/>
        <a:lstStyle/>
        <a:p>
          <a:endParaRPr lang="en-US"/>
        </a:p>
      </dgm:t>
    </dgm:pt>
    <dgm:pt modelId="{98B682EC-E5CA-4E30-95FC-FB33C483775B}" type="pres">
      <dgm:prSet presAssocID="{5CA92973-009A-47B9-A0CD-08FE9072779C}" presName="node" presStyleLbl="node1" presStyleIdx="0" presStyleCnt="5" custScaleY="90569" custLinFactNeighborX="-634" custLinFactNeighborY="994">
        <dgm:presLayoutVars>
          <dgm:bulletEnabled val="1"/>
        </dgm:presLayoutVars>
      </dgm:prSet>
      <dgm:spPr/>
      <dgm:t>
        <a:bodyPr/>
        <a:lstStyle/>
        <a:p>
          <a:endParaRPr lang="en-US"/>
        </a:p>
      </dgm:t>
    </dgm:pt>
    <dgm:pt modelId="{09A4F6E1-A861-4596-96F1-3F0E27CECB8E}" type="pres">
      <dgm:prSet presAssocID="{EEE8569E-96EE-49AE-BFCD-BE474255F8F9}" presName="sibTrans" presStyleCnt="0"/>
      <dgm:spPr/>
    </dgm:pt>
    <dgm:pt modelId="{9D6B3D4B-7C20-4409-8AB1-A65EC5021583}" type="pres">
      <dgm:prSet presAssocID="{354B45C8-7FC5-4243-8DCD-7BC11994CD3C}" presName="node" presStyleLbl="node1" presStyleIdx="1" presStyleCnt="5" custScaleX="104336" custScaleY="90959">
        <dgm:presLayoutVars>
          <dgm:bulletEnabled val="1"/>
        </dgm:presLayoutVars>
      </dgm:prSet>
      <dgm:spPr/>
      <dgm:t>
        <a:bodyPr/>
        <a:lstStyle/>
        <a:p>
          <a:endParaRPr lang="en-US"/>
        </a:p>
      </dgm:t>
    </dgm:pt>
    <dgm:pt modelId="{55358BED-F743-48F1-8A34-B8600D726197}" type="pres">
      <dgm:prSet presAssocID="{62DCD12F-7B35-4064-BC87-E1B19F22A2AA}" presName="sibTrans" presStyleCnt="0"/>
      <dgm:spPr/>
    </dgm:pt>
    <dgm:pt modelId="{BF5F3639-40A1-440E-9712-5C73B897BE42}" type="pres">
      <dgm:prSet presAssocID="{FD8BDBD0-CE98-40E3-947A-D430126CAFA4}" presName="node" presStyleLbl="node1" presStyleIdx="2" presStyleCnt="5">
        <dgm:presLayoutVars>
          <dgm:bulletEnabled val="1"/>
        </dgm:presLayoutVars>
      </dgm:prSet>
      <dgm:spPr/>
      <dgm:t>
        <a:bodyPr/>
        <a:lstStyle/>
        <a:p>
          <a:endParaRPr lang="en-US"/>
        </a:p>
      </dgm:t>
    </dgm:pt>
    <dgm:pt modelId="{63BA80E1-D6D5-4434-86BA-403420C85291}" type="pres">
      <dgm:prSet presAssocID="{C792C171-3EE7-4FA0-A61F-297F6169D39A}" presName="sibTrans" presStyleCnt="0"/>
      <dgm:spPr/>
    </dgm:pt>
    <dgm:pt modelId="{6F135A22-CD18-4771-884E-DCD4BBED2742}" type="pres">
      <dgm:prSet presAssocID="{61B5B8E0-A35B-40D5-A6C0-108E71085DAF}" presName="node" presStyleLbl="node1" presStyleIdx="3" presStyleCnt="5" custScaleX="104336">
        <dgm:presLayoutVars>
          <dgm:bulletEnabled val="1"/>
        </dgm:presLayoutVars>
      </dgm:prSet>
      <dgm:spPr/>
      <dgm:t>
        <a:bodyPr/>
        <a:lstStyle/>
        <a:p>
          <a:endParaRPr lang="en-US"/>
        </a:p>
      </dgm:t>
    </dgm:pt>
    <dgm:pt modelId="{18F8693C-4A1E-408C-A236-344E117E97E4}" type="pres">
      <dgm:prSet presAssocID="{22C8AE97-A5D4-4070-A0C6-4173867B1289}" presName="sibTrans" presStyleCnt="0"/>
      <dgm:spPr/>
    </dgm:pt>
    <dgm:pt modelId="{371AA44C-D85D-4060-A008-91F6AE0F6678}" type="pres">
      <dgm:prSet presAssocID="{CDEE28AB-C0A2-4003-8093-D1BDE440BC38}" presName="node" presStyleLbl="node1" presStyleIdx="4" presStyleCnt="5" custScaleX="110338" custScaleY="72137">
        <dgm:presLayoutVars>
          <dgm:bulletEnabled val="1"/>
        </dgm:presLayoutVars>
      </dgm:prSet>
      <dgm:spPr/>
      <dgm:t>
        <a:bodyPr/>
        <a:lstStyle/>
        <a:p>
          <a:endParaRPr lang="en-US"/>
        </a:p>
      </dgm:t>
    </dgm:pt>
  </dgm:ptLst>
  <dgm:cxnLst>
    <dgm:cxn modelId="{A4F70262-D255-4115-B09D-E6F17DD61665}" type="presOf" srcId="{5CA92973-009A-47B9-A0CD-08FE9072779C}" destId="{98B682EC-E5CA-4E30-95FC-FB33C483775B}" srcOrd="0" destOrd="0" presId="urn:microsoft.com/office/officeart/2005/8/layout/default"/>
    <dgm:cxn modelId="{0D7F3F4B-3069-414B-83BC-D11134D6B064}" type="presOf" srcId="{CFBD1963-EEDA-4377-937E-08613995B21B}" destId="{C8616D3E-71B4-490C-9AAD-981099B8F6A8}" srcOrd="0" destOrd="0" presId="urn:microsoft.com/office/officeart/2005/8/layout/default"/>
    <dgm:cxn modelId="{23C2EDA7-90B2-49D9-A0D4-BA5E87FD36B7}" srcId="{CFBD1963-EEDA-4377-937E-08613995B21B}" destId="{61B5B8E0-A35B-40D5-A6C0-108E71085DAF}" srcOrd="3" destOrd="0" parTransId="{A5CDEADA-160A-46CB-9AC7-000DC8C48C46}" sibTransId="{22C8AE97-A5D4-4070-A0C6-4173867B1289}"/>
    <dgm:cxn modelId="{60F17D39-06E1-4A7A-A492-ACEF250AA81D}" srcId="{CFBD1963-EEDA-4377-937E-08613995B21B}" destId="{FD8BDBD0-CE98-40E3-947A-D430126CAFA4}" srcOrd="2" destOrd="0" parTransId="{2B9C1F39-5DF2-486F-9286-00537B322286}" sibTransId="{C792C171-3EE7-4FA0-A61F-297F6169D39A}"/>
    <dgm:cxn modelId="{2A4A02CA-0852-4EB5-B70C-51BDBA336EAF}" type="presOf" srcId="{FD8BDBD0-CE98-40E3-947A-D430126CAFA4}" destId="{BF5F3639-40A1-440E-9712-5C73B897BE42}" srcOrd="0" destOrd="0" presId="urn:microsoft.com/office/officeart/2005/8/layout/default"/>
    <dgm:cxn modelId="{7D57503B-2456-46B4-A5AF-C266C69231B7}" type="presOf" srcId="{CDEE28AB-C0A2-4003-8093-D1BDE440BC38}" destId="{371AA44C-D85D-4060-A008-91F6AE0F6678}" srcOrd="0" destOrd="0" presId="urn:microsoft.com/office/officeart/2005/8/layout/default"/>
    <dgm:cxn modelId="{F77BE448-548A-49B6-9C2A-69495927998A}" srcId="{CFBD1963-EEDA-4377-937E-08613995B21B}" destId="{CDEE28AB-C0A2-4003-8093-D1BDE440BC38}" srcOrd="4" destOrd="0" parTransId="{1FE9B94C-5023-43B7-9AAB-FA2B00BB273D}" sibTransId="{499DAB7A-EE10-404E-AC9F-FCEB5128A8AA}"/>
    <dgm:cxn modelId="{CFE742E9-7297-4BA5-B692-03C97D412236}" type="presOf" srcId="{61B5B8E0-A35B-40D5-A6C0-108E71085DAF}" destId="{6F135A22-CD18-4771-884E-DCD4BBED2742}" srcOrd="0" destOrd="0" presId="urn:microsoft.com/office/officeart/2005/8/layout/default"/>
    <dgm:cxn modelId="{5E12629A-383D-4FC5-9588-BB0356AA77B8}" type="presOf" srcId="{354B45C8-7FC5-4243-8DCD-7BC11994CD3C}" destId="{9D6B3D4B-7C20-4409-8AB1-A65EC5021583}" srcOrd="0" destOrd="0" presId="urn:microsoft.com/office/officeart/2005/8/layout/default"/>
    <dgm:cxn modelId="{1120E53E-279B-4098-9A0F-CD1FF62D4710}" srcId="{CFBD1963-EEDA-4377-937E-08613995B21B}" destId="{5CA92973-009A-47B9-A0CD-08FE9072779C}" srcOrd="0" destOrd="0" parTransId="{DEA008F3-0133-4BBE-86E3-E888DA52F73E}" sibTransId="{EEE8569E-96EE-49AE-BFCD-BE474255F8F9}"/>
    <dgm:cxn modelId="{DF2BBDC2-C7BB-4DD4-B0B3-9A69882C9CE0}" srcId="{CFBD1963-EEDA-4377-937E-08613995B21B}" destId="{354B45C8-7FC5-4243-8DCD-7BC11994CD3C}" srcOrd="1" destOrd="0" parTransId="{EE044338-C948-4EBD-A723-F1484BA6D0C0}" sibTransId="{62DCD12F-7B35-4064-BC87-E1B19F22A2AA}"/>
    <dgm:cxn modelId="{9CC95C32-2955-4CCF-AA66-65906410FFD1}" type="presParOf" srcId="{C8616D3E-71B4-490C-9AAD-981099B8F6A8}" destId="{98B682EC-E5CA-4E30-95FC-FB33C483775B}" srcOrd="0" destOrd="0" presId="urn:microsoft.com/office/officeart/2005/8/layout/default"/>
    <dgm:cxn modelId="{483F05E9-73BC-4D35-9F4B-E26D99936417}" type="presParOf" srcId="{C8616D3E-71B4-490C-9AAD-981099B8F6A8}" destId="{09A4F6E1-A861-4596-96F1-3F0E27CECB8E}" srcOrd="1" destOrd="0" presId="urn:microsoft.com/office/officeart/2005/8/layout/default"/>
    <dgm:cxn modelId="{B231FABC-C29C-4E18-827D-CC8694608C5A}" type="presParOf" srcId="{C8616D3E-71B4-490C-9AAD-981099B8F6A8}" destId="{9D6B3D4B-7C20-4409-8AB1-A65EC5021583}" srcOrd="2" destOrd="0" presId="urn:microsoft.com/office/officeart/2005/8/layout/default"/>
    <dgm:cxn modelId="{61EB577E-B3FC-48A1-A0A7-94ED9A09A81B}" type="presParOf" srcId="{C8616D3E-71B4-490C-9AAD-981099B8F6A8}" destId="{55358BED-F743-48F1-8A34-B8600D726197}" srcOrd="3" destOrd="0" presId="urn:microsoft.com/office/officeart/2005/8/layout/default"/>
    <dgm:cxn modelId="{34273EEC-BE8A-41E9-AD4C-7F7C7F141CDC}" type="presParOf" srcId="{C8616D3E-71B4-490C-9AAD-981099B8F6A8}" destId="{BF5F3639-40A1-440E-9712-5C73B897BE42}" srcOrd="4" destOrd="0" presId="urn:microsoft.com/office/officeart/2005/8/layout/default"/>
    <dgm:cxn modelId="{CD7CDC1C-DE41-4FE8-9A53-8A16CB5603D7}" type="presParOf" srcId="{C8616D3E-71B4-490C-9AAD-981099B8F6A8}" destId="{63BA80E1-D6D5-4434-86BA-403420C85291}" srcOrd="5" destOrd="0" presId="urn:microsoft.com/office/officeart/2005/8/layout/default"/>
    <dgm:cxn modelId="{9FBDACE4-0139-4957-8424-B92CD17EE38E}" type="presParOf" srcId="{C8616D3E-71B4-490C-9AAD-981099B8F6A8}" destId="{6F135A22-CD18-4771-884E-DCD4BBED2742}" srcOrd="6" destOrd="0" presId="urn:microsoft.com/office/officeart/2005/8/layout/default"/>
    <dgm:cxn modelId="{358A02A0-6F93-4040-AA07-107998B622C7}" type="presParOf" srcId="{C8616D3E-71B4-490C-9AAD-981099B8F6A8}" destId="{18F8693C-4A1E-408C-A236-344E117E97E4}" srcOrd="7" destOrd="0" presId="urn:microsoft.com/office/officeart/2005/8/layout/default"/>
    <dgm:cxn modelId="{6737BC12-5036-4545-A23A-A2BAC721BA5A}" type="presParOf" srcId="{C8616D3E-71B4-490C-9AAD-981099B8F6A8}" destId="{371AA44C-D85D-4060-A008-91F6AE0F6678}" srcOrd="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342988D-F932-4711-890D-5132AF8E0579}" type="doc">
      <dgm:prSet loTypeId="urn:microsoft.com/office/officeart/2005/8/layout/matrix1" loCatId="matrix" qsTypeId="urn:microsoft.com/office/officeart/2005/8/quickstyle/simple1" qsCatId="simple" csTypeId="urn:microsoft.com/office/officeart/2005/8/colors/accent1_2" csCatId="accent1" phldr="1"/>
      <dgm:spPr/>
      <dgm:t>
        <a:bodyPr/>
        <a:lstStyle/>
        <a:p>
          <a:endParaRPr lang="en-US"/>
        </a:p>
      </dgm:t>
    </dgm:pt>
    <dgm:pt modelId="{1F3D6A20-D380-4B63-8462-93074723DCB2}">
      <dgm:prSet phldrT="[Text]"/>
      <dgm:spPr/>
      <dgm:t>
        <a:bodyPr/>
        <a:lstStyle/>
        <a:p>
          <a:r>
            <a:rPr lang="en-US" dirty="0" smtClean="0"/>
            <a:t>NoSQL</a:t>
          </a:r>
          <a:endParaRPr lang="en-US" dirty="0"/>
        </a:p>
      </dgm:t>
    </dgm:pt>
    <dgm:pt modelId="{F602ADCC-4EA2-47C8-93A3-11112B080786}" type="parTrans" cxnId="{63BE7FAF-4B17-4336-B612-A55E0638A373}">
      <dgm:prSet/>
      <dgm:spPr/>
      <dgm:t>
        <a:bodyPr/>
        <a:lstStyle/>
        <a:p>
          <a:endParaRPr lang="en-US"/>
        </a:p>
      </dgm:t>
    </dgm:pt>
    <dgm:pt modelId="{AE616A10-FDD2-439D-B31B-4D4B6943414F}" type="sibTrans" cxnId="{63BE7FAF-4B17-4336-B612-A55E0638A373}">
      <dgm:prSet/>
      <dgm:spPr/>
      <dgm:t>
        <a:bodyPr/>
        <a:lstStyle/>
        <a:p>
          <a:endParaRPr lang="en-US"/>
        </a:p>
      </dgm:t>
    </dgm:pt>
    <dgm:pt modelId="{92B896CD-AFDD-4301-9C79-5DBA2F59C921}">
      <dgm:prSet phldrT="[Text]"/>
      <dgm:spPr/>
      <dgm:t>
        <a:bodyPr/>
        <a:lstStyle/>
        <a:p>
          <a:r>
            <a:rPr lang="en-US" dirty="0" smtClean="0"/>
            <a:t>Not Relational</a:t>
          </a:r>
          <a:endParaRPr lang="en-US" dirty="0"/>
        </a:p>
      </dgm:t>
    </dgm:pt>
    <dgm:pt modelId="{3D825DBA-C5EC-40E8-9BED-EB9C8259D5CE}" type="parTrans" cxnId="{A95D66AA-B902-4FDF-B9ED-2A7E270560F9}">
      <dgm:prSet/>
      <dgm:spPr/>
      <dgm:t>
        <a:bodyPr/>
        <a:lstStyle/>
        <a:p>
          <a:endParaRPr lang="en-US"/>
        </a:p>
      </dgm:t>
    </dgm:pt>
    <dgm:pt modelId="{584D06C0-AEA5-4C1F-91C1-A263B6BD7474}" type="sibTrans" cxnId="{A95D66AA-B902-4FDF-B9ED-2A7E270560F9}">
      <dgm:prSet/>
      <dgm:spPr/>
      <dgm:t>
        <a:bodyPr/>
        <a:lstStyle/>
        <a:p>
          <a:endParaRPr lang="en-US"/>
        </a:p>
      </dgm:t>
    </dgm:pt>
    <dgm:pt modelId="{F4F13F76-566F-4DBD-B316-9392F24FE32C}">
      <dgm:prSet phldrT="[Text]"/>
      <dgm:spPr/>
      <dgm:t>
        <a:bodyPr/>
        <a:lstStyle/>
        <a:p>
          <a:r>
            <a:rPr lang="en-US" dirty="0" smtClean="0"/>
            <a:t>Highly distributable and Scalable</a:t>
          </a:r>
          <a:endParaRPr lang="en-US" dirty="0"/>
        </a:p>
      </dgm:t>
    </dgm:pt>
    <dgm:pt modelId="{80D871E8-2A9E-4842-A060-978C0EF6F935}" type="parTrans" cxnId="{029E2994-F48A-433A-8ECB-890D0E796CC4}">
      <dgm:prSet/>
      <dgm:spPr/>
      <dgm:t>
        <a:bodyPr/>
        <a:lstStyle/>
        <a:p>
          <a:endParaRPr lang="en-US"/>
        </a:p>
      </dgm:t>
    </dgm:pt>
    <dgm:pt modelId="{DFAA3104-0218-49C8-9E00-AF6D1446D0AB}" type="sibTrans" cxnId="{029E2994-F48A-433A-8ECB-890D0E796CC4}">
      <dgm:prSet/>
      <dgm:spPr/>
      <dgm:t>
        <a:bodyPr/>
        <a:lstStyle/>
        <a:p>
          <a:endParaRPr lang="en-US"/>
        </a:p>
      </dgm:t>
    </dgm:pt>
    <dgm:pt modelId="{4CF6969A-85BD-4FB5-BD47-EA456C568379}">
      <dgm:prSet phldrT="[Text]"/>
      <dgm:spPr/>
      <dgm:t>
        <a:bodyPr/>
        <a:lstStyle/>
        <a:p>
          <a:r>
            <a:rPr lang="en-US" dirty="0" smtClean="0"/>
            <a:t>High availability and fault tolerant</a:t>
          </a:r>
          <a:endParaRPr lang="en-US" dirty="0"/>
        </a:p>
      </dgm:t>
    </dgm:pt>
    <dgm:pt modelId="{ABD62DC8-CE1A-4AF9-8BE9-1619741EF9C1}" type="parTrans" cxnId="{162DBDC6-AD54-44FC-B559-4260FAD3F4FC}">
      <dgm:prSet/>
      <dgm:spPr/>
      <dgm:t>
        <a:bodyPr/>
        <a:lstStyle/>
        <a:p>
          <a:endParaRPr lang="en-US"/>
        </a:p>
      </dgm:t>
    </dgm:pt>
    <dgm:pt modelId="{32813C87-D559-4703-9D5F-A96D2493CCF1}" type="sibTrans" cxnId="{162DBDC6-AD54-44FC-B559-4260FAD3F4FC}">
      <dgm:prSet/>
      <dgm:spPr/>
      <dgm:t>
        <a:bodyPr/>
        <a:lstStyle/>
        <a:p>
          <a:endParaRPr lang="en-US"/>
        </a:p>
      </dgm:t>
    </dgm:pt>
    <dgm:pt modelId="{DDAD9442-4D88-4D4C-AF39-E59563877087}">
      <dgm:prSet phldrT="[Text]"/>
      <dgm:spPr/>
      <dgm:t>
        <a:bodyPr/>
        <a:lstStyle/>
        <a:p>
          <a:r>
            <a:rPr lang="en-US" dirty="0" smtClean="0"/>
            <a:t>Supports large volumes of data </a:t>
          </a:r>
          <a:endParaRPr lang="en-US" dirty="0"/>
        </a:p>
      </dgm:t>
    </dgm:pt>
    <dgm:pt modelId="{553EB10B-ABB6-494B-B9BC-8D09DB9C15BA}" type="parTrans" cxnId="{30C23B03-4E15-4BAD-8125-A237951E116D}">
      <dgm:prSet/>
      <dgm:spPr/>
      <dgm:t>
        <a:bodyPr/>
        <a:lstStyle/>
        <a:p>
          <a:endParaRPr lang="en-US"/>
        </a:p>
      </dgm:t>
    </dgm:pt>
    <dgm:pt modelId="{838214C2-3F97-492B-80FB-104A87FF6A1A}" type="sibTrans" cxnId="{30C23B03-4E15-4BAD-8125-A237951E116D}">
      <dgm:prSet/>
      <dgm:spPr/>
      <dgm:t>
        <a:bodyPr/>
        <a:lstStyle/>
        <a:p>
          <a:endParaRPr lang="en-US"/>
        </a:p>
      </dgm:t>
    </dgm:pt>
    <dgm:pt modelId="{7BB86997-F231-41B5-93B6-BBAC40BEE066}" type="pres">
      <dgm:prSet presAssocID="{E342988D-F932-4711-890D-5132AF8E0579}" presName="diagram" presStyleCnt="0">
        <dgm:presLayoutVars>
          <dgm:chMax val="1"/>
          <dgm:dir/>
          <dgm:animLvl val="ctr"/>
          <dgm:resizeHandles val="exact"/>
        </dgm:presLayoutVars>
      </dgm:prSet>
      <dgm:spPr/>
      <dgm:t>
        <a:bodyPr/>
        <a:lstStyle/>
        <a:p>
          <a:endParaRPr lang="en-US"/>
        </a:p>
      </dgm:t>
    </dgm:pt>
    <dgm:pt modelId="{0E2E0F44-4A80-4A0C-A25B-3F3391FDA768}" type="pres">
      <dgm:prSet presAssocID="{E342988D-F932-4711-890D-5132AF8E0579}" presName="matrix" presStyleCnt="0"/>
      <dgm:spPr/>
    </dgm:pt>
    <dgm:pt modelId="{BAC4F565-DCC8-403A-A104-43AA7BA9484C}" type="pres">
      <dgm:prSet presAssocID="{E342988D-F932-4711-890D-5132AF8E0579}" presName="tile1" presStyleLbl="node1" presStyleIdx="0" presStyleCnt="4"/>
      <dgm:spPr/>
      <dgm:t>
        <a:bodyPr/>
        <a:lstStyle/>
        <a:p>
          <a:endParaRPr lang="en-US"/>
        </a:p>
      </dgm:t>
    </dgm:pt>
    <dgm:pt modelId="{9EF1CD3F-54B3-4FF8-8777-3AC56FABD587}" type="pres">
      <dgm:prSet presAssocID="{E342988D-F932-4711-890D-5132AF8E0579}" presName="tile1text" presStyleLbl="node1" presStyleIdx="0" presStyleCnt="4">
        <dgm:presLayoutVars>
          <dgm:chMax val="0"/>
          <dgm:chPref val="0"/>
          <dgm:bulletEnabled val="1"/>
        </dgm:presLayoutVars>
      </dgm:prSet>
      <dgm:spPr/>
      <dgm:t>
        <a:bodyPr/>
        <a:lstStyle/>
        <a:p>
          <a:endParaRPr lang="en-US"/>
        </a:p>
      </dgm:t>
    </dgm:pt>
    <dgm:pt modelId="{D29C3D1E-018D-4757-A31F-A99FE3ECF04B}" type="pres">
      <dgm:prSet presAssocID="{E342988D-F932-4711-890D-5132AF8E0579}" presName="tile2" presStyleLbl="node1" presStyleIdx="1" presStyleCnt="4"/>
      <dgm:spPr/>
      <dgm:t>
        <a:bodyPr/>
        <a:lstStyle/>
        <a:p>
          <a:endParaRPr lang="en-US"/>
        </a:p>
      </dgm:t>
    </dgm:pt>
    <dgm:pt modelId="{39E70630-8074-48A9-B9C7-EE6072F9E2AE}" type="pres">
      <dgm:prSet presAssocID="{E342988D-F932-4711-890D-5132AF8E0579}" presName="tile2text" presStyleLbl="node1" presStyleIdx="1" presStyleCnt="4">
        <dgm:presLayoutVars>
          <dgm:chMax val="0"/>
          <dgm:chPref val="0"/>
          <dgm:bulletEnabled val="1"/>
        </dgm:presLayoutVars>
      </dgm:prSet>
      <dgm:spPr/>
      <dgm:t>
        <a:bodyPr/>
        <a:lstStyle/>
        <a:p>
          <a:endParaRPr lang="en-US"/>
        </a:p>
      </dgm:t>
    </dgm:pt>
    <dgm:pt modelId="{017966F4-A2A9-4F42-8AF9-8905B823642A}" type="pres">
      <dgm:prSet presAssocID="{E342988D-F932-4711-890D-5132AF8E0579}" presName="tile3" presStyleLbl="node1" presStyleIdx="2" presStyleCnt="4"/>
      <dgm:spPr/>
      <dgm:t>
        <a:bodyPr/>
        <a:lstStyle/>
        <a:p>
          <a:endParaRPr lang="en-US"/>
        </a:p>
      </dgm:t>
    </dgm:pt>
    <dgm:pt modelId="{0C6603FD-F02A-4E40-BE24-F57FA539D857}" type="pres">
      <dgm:prSet presAssocID="{E342988D-F932-4711-890D-5132AF8E0579}" presName="tile3text" presStyleLbl="node1" presStyleIdx="2" presStyleCnt="4">
        <dgm:presLayoutVars>
          <dgm:chMax val="0"/>
          <dgm:chPref val="0"/>
          <dgm:bulletEnabled val="1"/>
        </dgm:presLayoutVars>
      </dgm:prSet>
      <dgm:spPr/>
      <dgm:t>
        <a:bodyPr/>
        <a:lstStyle/>
        <a:p>
          <a:endParaRPr lang="en-US"/>
        </a:p>
      </dgm:t>
    </dgm:pt>
    <dgm:pt modelId="{4C7833B9-6B0D-4B07-AA79-188BF9C016B3}" type="pres">
      <dgm:prSet presAssocID="{E342988D-F932-4711-890D-5132AF8E0579}" presName="tile4" presStyleLbl="node1" presStyleIdx="3" presStyleCnt="4"/>
      <dgm:spPr/>
      <dgm:t>
        <a:bodyPr/>
        <a:lstStyle/>
        <a:p>
          <a:endParaRPr lang="en-US"/>
        </a:p>
      </dgm:t>
    </dgm:pt>
    <dgm:pt modelId="{D71BC026-20D8-4EBF-8158-240964C4DC48}" type="pres">
      <dgm:prSet presAssocID="{E342988D-F932-4711-890D-5132AF8E0579}" presName="tile4text" presStyleLbl="node1" presStyleIdx="3" presStyleCnt="4">
        <dgm:presLayoutVars>
          <dgm:chMax val="0"/>
          <dgm:chPref val="0"/>
          <dgm:bulletEnabled val="1"/>
        </dgm:presLayoutVars>
      </dgm:prSet>
      <dgm:spPr/>
      <dgm:t>
        <a:bodyPr/>
        <a:lstStyle/>
        <a:p>
          <a:endParaRPr lang="en-US"/>
        </a:p>
      </dgm:t>
    </dgm:pt>
    <dgm:pt modelId="{17545DFB-105A-490B-869A-22760E7DC11E}" type="pres">
      <dgm:prSet presAssocID="{E342988D-F932-4711-890D-5132AF8E0579}" presName="centerTile" presStyleLbl="fgShp" presStyleIdx="0" presStyleCnt="1">
        <dgm:presLayoutVars>
          <dgm:chMax val="0"/>
          <dgm:chPref val="0"/>
        </dgm:presLayoutVars>
      </dgm:prSet>
      <dgm:spPr/>
      <dgm:t>
        <a:bodyPr/>
        <a:lstStyle/>
        <a:p>
          <a:endParaRPr lang="en-US"/>
        </a:p>
      </dgm:t>
    </dgm:pt>
  </dgm:ptLst>
  <dgm:cxnLst>
    <dgm:cxn modelId="{15F06403-80FB-4661-8342-BEEDE9EE8902}" type="presOf" srcId="{E342988D-F932-4711-890D-5132AF8E0579}" destId="{7BB86997-F231-41B5-93B6-BBAC40BEE066}" srcOrd="0" destOrd="0" presId="urn:microsoft.com/office/officeart/2005/8/layout/matrix1"/>
    <dgm:cxn modelId="{30C23B03-4E15-4BAD-8125-A237951E116D}" srcId="{1F3D6A20-D380-4B63-8462-93074723DCB2}" destId="{DDAD9442-4D88-4D4C-AF39-E59563877087}" srcOrd="3" destOrd="0" parTransId="{553EB10B-ABB6-494B-B9BC-8D09DB9C15BA}" sibTransId="{838214C2-3F97-492B-80FB-104A87FF6A1A}"/>
    <dgm:cxn modelId="{EE892773-9D27-49C3-A624-B1FE04019A51}" type="presOf" srcId="{4CF6969A-85BD-4FB5-BD47-EA456C568379}" destId="{0C6603FD-F02A-4E40-BE24-F57FA539D857}" srcOrd="1" destOrd="0" presId="urn:microsoft.com/office/officeart/2005/8/layout/matrix1"/>
    <dgm:cxn modelId="{63BE7FAF-4B17-4336-B612-A55E0638A373}" srcId="{E342988D-F932-4711-890D-5132AF8E0579}" destId="{1F3D6A20-D380-4B63-8462-93074723DCB2}" srcOrd="0" destOrd="0" parTransId="{F602ADCC-4EA2-47C8-93A3-11112B080786}" sibTransId="{AE616A10-FDD2-439D-B31B-4D4B6943414F}"/>
    <dgm:cxn modelId="{5A39325B-63E8-4478-9243-750D7F7D8668}" type="presOf" srcId="{F4F13F76-566F-4DBD-B316-9392F24FE32C}" destId="{D29C3D1E-018D-4757-A31F-A99FE3ECF04B}" srcOrd="0" destOrd="0" presId="urn:microsoft.com/office/officeart/2005/8/layout/matrix1"/>
    <dgm:cxn modelId="{A95D66AA-B902-4FDF-B9ED-2A7E270560F9}" srcId="{1F3D6A20-D380-4B63-8462-93074723DCB2}" destId="{92B896CD-AFDD-4301-9C79-5DBA2F59C921}" srcOrd="0" destOrd="0" parTransId="{3D825DBA-C5EC-40E8-9BED-EB9C8259D5CE}" sibTransId="{584D06C0-AEA5-4C1F-91C1-A263B6BD7474}"/>
    <dgm:cxn modelId="{ACC38E4B-A707-4578-940F-AFC523B53146}" type="presOf" srcId="{92B896CD-AFDD-4301-9C79-5DBA2F59C921}" destId="{BAC4F565-DCC8-403A-A104-43AA7BA9484C}" srcOrd="0" destOrd="0" presId="urn:microsoft.com/office/officeart/2005/8/layout/matrix1"/>
    <dgm:cxn modelId="{E66CC199-65A3-44D6-BAED-4999F1EFF214}" type="presOf" srcId="{F4F13F76-566F-4DBD-B316-9392F24FE32C}" destId="{39E70630-8074-48A9-B9C7-EE6072F9E2AE}" srcOrd="1" destOrd="0" presId="urn:microsoft.com/office/officeart/2005/8/layout/matrix1"/>
    <dgm:cxn modelId="{098D7245-32B5-485C-9B6D-ABFB75FB6A7D}" type="presOf" srcId="{DDAD9442-4D88-4D4C-AF39-E59563877087}" destId="{4C7833B9-6B0D-4B07-AA79-188BF9C016B3}" srcOrd="0" destOrd="0" presId="urn:microsoft.com/office/officeart/2005/8/layout/matrix1"/>
    <dgm:cxn modelId="{029E2994-F48A-433A-8ECB-890D0E796CC4}" srcId="{1F3D6A20-D380-4B63-8462-93074723DCB2}" destId="{F4F13F76-566F-4DBD-B316-9392F24FE32C}" srcOrd="1" destOrd="0" parTransId="{80D871E8-2A9E-4842-A060-978C0EF6F935}" sibTransId="{DFAA3104-0218-49C8-9E00-AF6D1446D0AB}"/>
    <dgm:cxn modelId="{162DBDC6-AD54-44FC-B559-4260FAD3F4FC}" srcId="{1F3D6A20-D380-4B63-8462-93074723DCB2}" destId="{4CF6969A-85BD-4FB5-BD47-EA456C568379}" srcOrd="2" destOrd="0" parTransId="{ABD62DC8-CE1A-4AF9-8BE9-1619741EF9C1}" sibTransId="{32813C87-D559-4703-9D5F-A96D2493CCF1}"/>
    <dgm:cxn modelId="{8D56FE69-0768-4AF9-84FD-0982F0848F44}" type="presOf" srcId="{4CF6969A-85BD-4FB5-BD47-EA456C568379}" destId="{017966F4-A2A9-4F42-8AF9-8905B823642A}" srcOrd="0" destOrd="0" presId="urn:microsoft.com/office/officeart/2005/8/layout/matrix1"/>
    <dgm:cxn modelId="{AA72C5B5-D9C4-4A5F-B73F-D6F963757A33}" type="presOf" srcId="{92B896CD-AFDD-4301-9C79-5DBA2F59C921}" destId="{9EF1CD3F-54B3-4FF8-8777-3AC56FABD587}" srcOrd="1" destOrd="0" presId="urn:microsoft.com/office/officeart/2005/8/layout/matrix1"/>
    <dgm:cxn modelId="{63F74EB3-5A8C-44E1-8478-858BC376CE10}" type="presOf" srcId="{1F3D6A20-D380-4B63-8462-93074723DCB2}" destId="{17545DFB-105A-490B-869A-22760E7DC11E}" srcOrd="0" destOrd="0" presId="urn:microsoft.com/office/officeart/2005/8/layout/matrix1"/>
    <dgm:cxn modelId="{37E9BC10-2622-4E7F-B07F-F278A2A74719}" type="presOf" srcId="{DDAD9442-4D88-4D4C-AF39-E59563877087}" destId="{D71BC026-20D8-4EBF-8158-240964C4DC48}" srcOrd="1" destOrd="0" presId="urn:microsoft.com/office/officeart/2005/8/layout/matrix1"/>
    <dgm:cxn modelId="{CE4A63B8-C002-4D29-95CD-2106A2284FA7}" type="presParOf" srcId="{7BB86997-F231-41B5-93B6-BBAC40BEE066}" destId="{0E2E0F44-4A80-4A0C-A25B-3F3391FDA768}" srcOrd="0" destOrd="0" presId="urn:microsoft.com/office/officeart/2005/8/layout/matrix1"/>
    <dgm:cxn modelId="{D157D403-860A-4257-8E60-08142E8C8C85}" type="presParOf" srcId="{0E2E0F44-4A80-4A0C-A25B-3F3391FDA768}" destId="{BAC4F565-DCC8-403A-A104-43AA7BA9484C}" srcOrd="0" destOrd="0" presId="urn:microsoft.com/office/officeart/2005/8/layout/matrix1"/>
    <dgm:cxn modelId="{CCA957FE-4973-4BC6-83D5-54F72B34BFCA}" type="presParOf" srcId="{0E2E0F44-4A80-4A0C-A25B-3F3391FDA768}" destId="{9EF1CD3F-54B3-4FF8-8777-3AC56FABD587}" srcOrd="1" destOrd="0" presId="urn:microsoft.com/office/officeart/2005/8/layout/matrix1"/>
    <dgm:cxn modelId="{B6F09747-5EF2-4CC2-B1B0-7CDB1D182DA2}" type="presParOf" srcId="{0E2E0F44-4A80-4A0C-A25B-3F3391FDA768}" destId="{D29C3D1E-018D-4757-A31F-A99FE3ECF04B}" srcOrd="2" destOrd="0" presId="urn:microsoft.com/office/officeart/2005/8/layout/matrix1"/>
    <dgm:cxn modelId="{41204946-8FAF-4002-87BC-D90376D76385}" type="presParOf" srcId="{0E2E0F44-4A80-4A0C-A25B-3F3391FDA768}" destId="{39E70630-8074-48A9-B9C7-EE6072F9E2AE}" srcOrd="3" destOrd="0" presId="urn:microsoft.com/office/officeart/2005/8/layout/matrix1"/>
    <dgm:cxn modelId="{7EF81F48-B9E4-481F-A0E6-37E0F2534365}" type="presParOf" srcId="{0E2E0F44-4A80-4A0C-A25B-3F3391FDA768}" destId="{017966F4-A2A9-4F42-8AF9-8905B823642A}" srcOrd="4" destOrd="0" presId="urn:microsoft.com/office/officeart/2005/8/layout/matrix1"/>
    <dgm:cxn modelId="{CDC41C7F-6EC0-4D28-BDD3-F0DA690388D7}" type="presParOf" srcId="{0E2E0F44-4A80-4A0C-A25B-3F3391FDA768}" destId="{0C6603FD-F02A-4E40-BE24-F57FA539D857}" srcOrd="5" destOrd="0" presId="urn:microsoft.com/office/officeart/2005/8/layout/matrix1"/>
    <dgm:cxn modelId="{F630F49C-1EF5-4582-829A-A118AC973246}" type="presParOf" srcId="{0E2E0F44-4A80-4A0C-A25B-3F3391FDA768}" destId="{4C7833B9-6B0D-4B07-AA79-188BF9C016B3}" srcOrd="6" destOrd="0" presId="urn:microsoft.com/office/officeart/2005/8/layout/matrix1"/>
    <dgm:cxn modelId="{EBF24868-67EC-4141-898C-7BBC3B69FD74}" type="presParOf" srcId="{0E2E0F44-4A80-4A0C-A25B-3F3391FDA768}" destId="{D71BC026-20D8-4EBF-8158-240964C4DC48}" srcOrd="7" destOrd="0" presId="urn:microsoft.com/office/officeart/2005/8/layout/matrix1"/>
    <dgm:cxn modelId="{69213114-5938-43AE-B950-765F15B6601D}" type="presParOf" srcId="{7BB86997-F231-41B5-93B6-BBAC40BEE066}" destId="{17545DFB-105A-490B-869A-22760E7DC11E}" srcOrd="1" destOrd="0" presId="urn:microsoft.com/office/officeart/2005/8/layout/matrix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8/layout/AlternatingHexagons">
  <dgm:title val=""/>
  <dgm:desc val=""/>
  <dgm:catLst>
    <dgm:cat type="list" pri="1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dir/>
      <dgm:animLvl val="lvl"/>
    </dgm:varLst>
    <dgm:alg type="lin">
      <dgm:param type="linDir" val="fromT"/>
    </dgm:alg>
    <dgm:shape xmlns:r="http://schemas.openxmlformats.org/officeDocument/2006/relationships" r:blip="">
      <dgm:adjLst/>
    </dgm:shape>
    <dgm:constrLst>
      <dgm:constr type="primFontSz" for="des" forName="Parent1" val="65"/>
      <dgm:constr type="primFontSz" for="des" forName="Childtext1" refType="primFontSz" refFor="des" refForName="Parent1" op="lte"/>
      <dgm:constr type="w" for="ch" forName="composite" refType="w"/>
      <dgm:constr type="h" for="ch" forName="composite" refType="h"/>
      <dgm:constr type="h" for="ch" forName="spaceBetweenRectangles" refType="w" refFor="ch" refForName="composite" fact="-0.042"/>
      <dgm:constr type="sp" refType="h" refFor="ch" refForName="composite" op="equ" fact="0.1"/>
    </dgm:constrLst>
    <dgm:forEach name="nodesForEach" axis="ch" ptType="node">
      <dgm:layoutNode name="composite">
        <dgm:alg type="composite">
          <dgm:param type="ar" val="3.6"/>
        </dgm:alg>
        <dgm:shape xmlns:r="http://schemas.openxmlformats.org/officeDocument/2006/relationships" r:blip="">
          <dgm:adjLst/>
        </dgm:shape>
        <dgm:choose name="Name1">
          <dgm:if name="Name2" func="var" arg="dir" op="equ" val="norm">
            <dgm:choose name="Name3">
              <dgm:if name="Name4" axis="self" ptType="node" func="posOdd" op="equ" val="1">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dgm:constr type="h" for="ch" forName="BalanceSpacing" refType="h" fact="0.1"/>
                  <dgm:constr type="l" for="ch" forName="BalanceSpacing1" refType="w" fact="0.69"/>
                  <dgm:constr type="t" for="ch" forName="BalanceSpacing1" refType="h" fact="0.2"/>
                  <dgm:constr type="w" for="ch" forName="BalanceSpacing1" refType="w" fact="0.31"/>
                  <dgm:constr type="h" for="ch" forName="BalanceSpacing1" refType="h" fact="0.6"/>
                </dgm:constrLst>
              </dgm:if>
              <dgm:else name="Name5">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 type="l" for="ch" forName="BalanceSpacing1" refType="w" fact="0"/>
                  <dgm:constr type="t" for="ch" forName="BalanceSpacing1" refType="h" fact="0.2"/>
                  <dgm:constr type="w" for="ch" forName="BalanceSpacing1" refType="w" fact="0.3"/>
                  <dgm:constr type="h" for="ch" forName="BalanceSpacing1" refType="h" fact="0.6"/>
                </dgm:constrLst>
              </dgm:else>
            </dgm:choose>
          </dgm:if>
          <dgm:else name="Name6">
            <dgm:choose name="Name7">
              <dgm:if name="Name8" axis="self" ptType="node" func="posOdd" op="equ" val="1">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Lst>
              </dgm:if>
              <dgm:else name="Name9">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fact="0.18"/>
                  <dgm:constr type="h" for="ch" forName="BalanceSpacing" refType="h"/>
                </dgm:constrLst>
              </dgm:else>
            </dgm:choose>
          </dgm:else>
        </dgm:choose>
        <dgm:layoutNode name="Parent1" styleLbl="node1">
          <dgm:varLst>
            <dgm:chMax val="1"/>
            <dgm:chPref val="1"/>
            <dgm:bulletEnabled val="1"/>
          </dgm:varLst>
          <dgm:alg type="tx"/>
          <dgm:shape xmlns:r="http://schemas.openxmlformats.org/officeDocument/2006/relationships" rot="90" type="hexagon" r:blip="">
            <dgm:adjLst>
              <dgm:adj idx="1" val="0.25"/>
              <dgm:adj idx="2" val="1.154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hildtext1" styleLbl="revTx">
          <dgm:varLst>
            <dgm:chMax val="0"/>
            <dgm:chPref val="0"/>
            <dgm:bulletEnabled val="1"/>
          </dgm:varLst>
          <dgm:choose name="Name10">
            <dgm:if name="Name11" func="var" arg="dir" op="equ" val="norm">
              <dgm:choose name="Name12">
                <dgm:if name="Name13" axis="self" ptType="node" func="posOdd" op="equ" val="1">
                  <dgm:alg type="tx">
                    <dgm:param type="parTxLTRAlign" val="l"/>
                  </dgm:alg>
                </dgm:if>
                <dgm:else name="Name14">
                  <dgm:alg type="tx">
                    <dgm:param type="parTxLTRAlign" val="r"/>
                  </dgm:alg>
                </dgm:else>
              </dgm:choose>
            </dgm:if>
            <dgm:else name="Name15">
              <dgm:choose name="Name16">
                <dgm:if name="Name17" axis="self" ptType="node" func="posOdd" op="equ" val="1">
                  <dgm:alg type="tx">
                    <dgm:param type="parTxLTRAlign" val="r"/>
                  </dgm:alg>
                </dgm:if>
                <dgm:else name="Name18">
                  <dgm:alg type="tx">
                    <dgm:param type="parTxLTRAlign" val="l"/>
                  </dgm:alg>
                </dgm:else>
              </dgm:choose>
            </dgm:else>
          </dgm:choose>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BalanceSpacing">
          <dgm:alg type="sp"/>
          <dgm:shape xmlns:r="http://schemas.openxmlformats.org/officeDocument/2006/relationships" r:blip="">
            <dgm:adjLst/>
          </dgm:shape>
        </dgm:layoutNode>
        <dgm:layoutNode name="BalanceSpacing1">
          <dgm:alg type="sp"/>
          <dgm:shape xmlns:r="http://schemas.openxmlformats.org/officeDocument/2006/relationships" r:blip="">
            <dgm:adjLst/>
          </dgm:shape>
        </dgm:layoutNode>
        <dgm:forEach name="Name19" axis="followSib" ptType="sibTrans" hideLastTrans="0" cnt="1">
          <dgm:layoutNode name="Accent1Text" styleLbl="node1">
            <dgm:alg type="tx"/>
            <dgm:shape xmlns:r="http://schemas.openxmlformats.org/officeDocument/2006/relationships" rot="90" type="hexagon" r:blip="">
              <dgm:adjLst>
                <dgm:adj idx="1" val="0.25"/>
                <dgm:adj idx="2" val="1.1547"/>
              </dgm:adjLst>
            </dgm:shape>
            <dgm:presOf axis="self" ptType="sibTrans"/>
            <dgm:constrLst>
              <dgm:constr type="lMarg"/>
              <dgm:constr type="rMarg"/>
              <dgm:constr type="tMarg"/>
              <dgm:constr type="bMarg"/>
            </dgm:constrLst>
            <dgm:ruleLst>
              <dgm:rule type="primFontSz" val="5" fact="NaN" max="NaN"/>
            </dgm:ruleLst>
          </dgm:layoutNode>
        </dgm:forEach>
      </dgm:layoutNode>
      <dgm:forEach name="Name2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matrix1">
  <dgm:title val=""/>
  <dgm:desc val=""/>
  <dgm:catLst>
    <dgm:cat type="matrix" pri="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styleData>
  <dgm:clr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clrData>
  <dgm:layoutNode name="diagram">
    <dgm:varLst>
      <dgm:chMax val="1"/>
      <dgm:dir/>
      <dgm:animLvl val="ctr"/>
      <dgm:resizeHandles val="exact"/>
    </dgm:varLst>
    <dgm:alg type="composite"/>
    <dgm:shape xmlns:r="http://schemas.openxmlformats.org/officeDocument/2006/relationships" r:blip="">
      <dgm:adjLst/>
    </dgm:shape>
    <dgm:presOf/>
    <dgm:constrLst>
      <dgm:constr type="ctrX" for="ch" forName="matrix" refType="w" fact="0.5"/>
      <dgm:constr type="ctrY" for="ch" forName="matrix" refType="h" fact="0.5"/>
      <dgm:constr type="w" for="ch" forName="matrix" refType="w"/>
      <dgm:constr type="h" for="ch" forName="matrix" refType="h"/>
      <dgm:constr type="ctrX" for="ch" forName="centerTile" refType="w" fact="0.5"/>
      <dgm:constr type="ctrY" for="ch" forName="centerTile" refType="h" fact="0.5"/>
      <dgm:constr type="w" for="ch" forName="centerTile" refType="w" fact="0.3"/>
      <dgm:constr type="h" for="ch" forName="centerTile" refType="h" fact="0.25"/>
      <dgm:constr type="primFontSz" for="des" ptType="node" op="equ" val="65"/>
    </dgm:constrLst>
    <dgm:ruleLst/>
    <dgm:choose name="Name0">
      <dgm:if name="Name1" axis="ch" ptType="node" func="cnt" op="gte" val="1">
        <dgm:layoutNode name="matrix">
          <dgm:alg type="composite"/>
          <dgm:shape xmlns:r="http://schemas.openxmlformats.org/officeDocument/2006/relationships" r:blip="">
            <dgm:adjLst/>
          </dgm:shape>
          <dgm:presOf/>
          <dgm:constrLst>
            <dgm:constr type="l" for="ch" forName="tile1"/>
            <dgm:constr type="t" for="ch" forName="tile1"/>
            <dgm:constr type="r" for="ch" forName="tile1" refType="w" fact="0.5"/>
            <dgm:constr type="b" for="ch" forName="tile1" refType="h" fact="0.5"/>
            <dgm:constr type="l" for="ch" forName="tile1text" refType="l" refFor="ch" refForName="tile1"/>
            <dgm:constr type="t" for="ch" forName="tile1text" refType="t" refFor="ch" refForName="tile1"/>
            <dgm:constr type="w" for="ch" forName="tile1text" refType="w" refFor="ch" refForName="tile1"/>
            <dgm:constr type="h" for="ch" forName="tile1text" refType="h" refFor="ch" refForName="tile1" fact="0.75"/>
            <dgm:constr type="r" for="ch" forName="tile2" refType="w"/>
            <dgm:constr type="t" for="ch" forName="tile2"/>
            <dgm:constr type="l" for="ch" forName="tile2" refType="w" fact="0.5"/>
            <dgm:constr type="b" for="ch" forName="tile2" refType="h" fact="0.5"/>
            <dgm:constr type="r" for="ch" forName="tile2text" refType="r" refFor="ch" refForName="tile2"/>
            <dgm:constr type="t" for="ch" forName="tile2text" refType="t" refFor="ch" refForName="tile2"/>
            <dgm:constr type="w" for="ch" forName="tile2text" refType="w" refFor="ch" refForName="tile2"/>
            <dgm:constr type="h" for="ch" forName="tile2text" refType="h" refFor="ch" refForName="tile2" fact="0.75"/>
            <dgm:constr type="l" for="ch" forName="tile3"/>
            <dgm:constr type="b" for="ch" forName="tile3" refType="h"/>
            <dgm:constr type="r" for="ch" forName="tile3" refType="w" fact="0.5"/>
            <dgm:constr type="t" for="ch" forName="tile3" refType="h" fact="0.5"/>
            <dgm:constr type="l" for="ch" forName="tile3text" refType="l" refFor="ch" refForName="tile3"/>
            <dgm:constr type="b" for="ch" forName="tile3text" refType="b" refFor="ch" refForName="tile3"/>
            <dgm:constr type="w" for="ch" forName="tile3text" refType="w" refFor="ch" refForName="tile3"/>
            <dgm:constr type="h" for="ch" forName="tile3text" refType="h" refFor="ch" refForName="tile3" fact="0.75"/>
            <dgm:constr type="r" for="ch" forName="tile4" refType="w"/>
            <dgm:constr type="b" for="ch" forName="tile4" refType="h"/>
            <dgm:constr type="l" for="ch" forName="tile4" refType="w" fact="0.5"/>
            <dgm:constr type="t" for="ch" forName="tile4" refType="h" fact="0.5"/>
            <dgm:constr type="r" for="ch" forName="tile4text" refType="r" refFor="ch" refForName="tile4"/>
            <dgm:constr type="b" for="ch" forName="tile4text" refType="b" refFor="ch" refForName="tile4"/>
            <dgm:constr type="w" for="ch" forName="tile4text" refType="w" refFor="ch" refForName="tile4"/>
            <dgm:constr type="h" for="ch" forName="tile4text" refType="h" refFor="ch" refForName="tile4" fact="0.75"/>
          </dgm:constrLst>
          <dgm:ruleLst/>
          <dgm:layoutNode name="tile1" styleLbl="node1">
            <dgm:alg type="sp"/>
            <dgm:shape xmlns:r="http://schemas.openxmlformats.org/officeDocument/2006/relationships" rot="270" type="round1Rect" r:blip="">
              <dgm:adjLst/>
            </dgm:shape>
            <dgm:choose name="Name2">
              <dgm:if name="Name3" func="var" arg="dir" op="equ" val="norm">
                <dgm:presOf axis="ch ch desOrSelf" ptType="node node node" st="1 1 1" cnt="1 1 0"/>
              </dgm:if>
              <dgm:else name="Name4">
                <dgm:presOf axis="ch ch desOrSelf" ptType="node node node" st="1 2 1" cnt="1 1 0"/>
              </dgm:else>
            </dgm:choose>
            <dgm:constrLst/>
            <dgm:ruleLst/>
          </dgm:layoutNode>
          <dgm:layoutNode name="tile1text" styleLbl="node1">
            <dgm:varLst>
              <dgm:chMax val="0"/>
              <dgm:chPref val="0"/>
              <dgm:bulletEnabled val="1"/>
            </dgm:varLst>
            <dgm:choose name="Name5">
              <dgm:if name="Name6" axis="root des" func="maxDepth" op="gte" val="3">
                <dgm:alg type="tx">
                  <dgm:param type="txAnchorVert" val="t"/>
                  <dgm:param type="parTxLTRAlign" val="l"/>
                  <dgm:param type="parTxRTLAlign" val="r"/>
                </dgm:alg>
              </dgm:if>
              <dgm:else name="Name7">
                <dgm:alg type="tx"/>
              </dgm:else>
            </dgm:choose>
            <dgm:shape xmlns:r="http://schemas.openxmlformats.org/officeDocument/2006/relationships" rot="270" type="rect" r:blip="" hideGeom="1">
              <dgm:adjLst>
                <dgm:adj idx="1" val="0.2"/>
              </dgm:adjLst>
            </dgm:shape>
            <dgm:choose name="Name8">
              <dgm:if name="Name9" func="var" arg="dir" op="equ" val="norm">
                <dgm:presOf axis="ch ch desOrSelf" ptType="node node node" st="1 1 1" cnt="1 1 0"/>
              </dgm:if>
              <dgm:else name="Name10">
                <dgm:presOf axis="ch ch desOrSelf" ptType="node node node" st="1 2 1" cnt="1 1 0"/>
              </dgm:else>
            </dgm:choose>
            <dgm:constrLst/>
            <dgm:ruleLst>
              <dgm:rule type="primFontSz" val="5" fact="NaN" max="NaN"/>
            </dgm:ruleLst>
          </dgm:layoutNode>
          <dgm:layoutNode name="tile2" styleLbl="node1">
            <dgm:alg type="sp"/>
            <dgm:shape xmlns:r="http://schemas.openxmlformats.org/officeDocument/2006/relationships" type="round1Rect" r:blip="">
              <dgm:adjLst/>
            </dgm:shape>
            <dgm:choose name="Name11">
              <dgm:if name="Name12" func="var" arg="dir" op="equ" val="norm">
                <dgm:presOf axis="ch ch desOrSelf" ptType="node node node" st="1 2 1" cnt="1 1 0"/>
              </dgm:if>
              <dgm:else name="Name13">
                <dgm:presOf axis="ch ch desOrSelf" ptType="node node node" st="1 1 1" cnt="1 1 0"/>
              </dgm:else>
            </dgm:choose>
            <dgm:constrLst/>
            <dgm:ruleLst/>
          </dgm:layoutNode>
          <dgm:layoutNode name="tile2text" styleLbl="node1">
            <dgm:varLst>
              <dgm:chMax val="0"/>
              <dgm:chPref val="0"/>
              <dgm:bulletEnabled val="1"/>
            </dgm:varLst>
            <dgm:choose name="Name14">
              <dgm:if name="Name15" axis="root des" func="maxDepth" op="gte" val="3">
                <dgm:alg type="tx">
                  <dgm:param type="txAnchorVert" val="t"/>
                  <dgm:param type="parTxLTRAlign" val="l"/>
                  <dgm:param type="parTxRTLAlign" val="r"/>
                </dgm:alg>
              </dgm:if>
              <dgm:else name="Name16">
                <dgm:alg type="tx"/>
              </dgm:else>
            </dgm:choose>
            <dgm:shape xmlns:r="http://schemas.openxmlformats.org/officeDocument/2006/relationships" type="rect" r:blip="" hideGeom="1">
              <dgm:adjLst/>
            </dgm:shape>
            <dgm:choose name="Name17">
              <dgm:if name="Name18" func="var" arg="dir" op="equ" val="norm">
                <dgm:presOf axis="ch ch desOrSelf" ptType="node node node" st="1 2 1" cnt="1 1 0"/>
              </dgm:if>
              <dgm:else name="Name19">
                <dgm:presOf axis="ch ch desOrSelf" ptType="node node node" st="1 1 1" cnt="1 1 0"/>
              </dgm:else>
            </dgm:choose>
            <dgm:constrLst/>
            <dgm:ruleLst>
              <dgm:rule type="primFontSz" val="5" fact="NaN" max="NaN"/>
            </dgm:ruleLst>
          </dgm:layoutNode>
          <dgm:layoutNode name="tile3" styleLbl="node1">
            <dgm:alg type="sp"/>
            <dgm:shape xmlns:r="http://schemas.openxmlformats.org/officeDocument/2006/relationships" rot="180" type="round1Rect" r:blip="">
              <dgm:adjLst/>
            </dgm:shape>
            <dgm:choose name="Name20">
              <dgm:if name="Name21" func="var" arg="dir" op="equ" val="norm">
                <dgm:presOf axis="ch ch desOrSelf" ptType="node node node" st="1 3 1" cnt="1 1 0"/>
              </dgm:if>
              <dgm:else name="Name22">
                <dgm:presOf axis="ch ch desOrSelf" ptType="node node node" st="1 4 1" cnt="1 1 0"/>
              </dgm:else>
            </dgm:choose>
            <dgm:constrLst/>
            <dgm:ruleLst/>
          </dgm:layoutNode>
          <dgm:layoutNode name="tile3text" styleLbl="node1">
            <dgm:varLst>
              <dgm:chMax val="0"/>
              <dgm:chPref val="0"/>
              <dgm:bulletEnabled val="1"/>
            </dgm:varLst>
            <dgm:choose name="Name23">
              <dgm:if name="Name24" axis="root des" func="maxDepth" op="gte" val="3">
                <dgm:alg type="tx">
                  <dgm:param type="txAnchorVert" val="t"/>
                  <dgm:param type="parTxLTRAlign" val="l"/>
                  <dgm:param type="parTxRTLAlign" val="r"/>
                </dgm:alg>
              </dgm:if>
              <dgm:else name="Name25">
                <dgm:alg type="tx"/>
              </dgm:else>
            </dgm:choose>
            <dgm:shape xmlns:r="http://schemas.openxmlformats.org/officeDocument/2006/relationships" rot="180" type="rect" r:blip="" hideGeom="1">
              <dgm:adjLst/>
            </dgm:shape>
            <dgm:choose name="Name26">
              <dgm:if name="Name27" func="var" arg="dir" op="equ" val="norm">
                <dgm:presOf axis="ch ch desOrSelf" ptType="node node node" st="1 3 1" cnt="1 1 0"/>
              </dgm:if>
              <dgm:else name="Name28">
                <dgm:presOf axis="ch ch desOrSelf" ptType="node node node" st="1 4 1" cnt="1 1 0"/>
              </dgm:else>
            </dgm:choose>
            <dgm:constrLst/>
            <dgm:ruleLst>
              <dgm:rule type="primFontSz" val="5" fact="NaN" max="NaN"/>
            </dgm:ruleLst>
          </dgm:layoutNode>
          <dgm:layoutNode name="tile4" styleLbl="node1">
            <dgm:alg type="sp"/>
            <dgm:shape xmlns:r="http://schemas.openxmlformats.org/officeDocument/2006/relationships" rot="90" type="round1Rect" r:blip="">
              <dgm:adjLst/>
            </dgm:shape>
            <dgm:choose name="Name29">
              <dgm:if name="Name30" func="var" arg="dir" op="equ" val="norm">
                <dgm:presOf axis="ch ch desOrSelf" ptType="node node node" st="1 4 1" cnt="1 1 0"/>
              </dgm:if>
              <dgm:else name="Name31">
                <dgm:presOf axis="ch ch desOrSelf" ptType="node node node" st="1 3 1" cnt="1 1 0"/>
              </dgm:else>
            </dgm:choose>
            <dgm:constrLst/>
            <dgm:ruleLst/>
          </dgm:layoutNode>
          <dgm:layoutNode name="tile4text" styleLbl="node1">
            <dgm:varLst>
              <dgm:chMax val="0"/>
              <dgm:chPref val="0"/>
              <dgm:bulletEnabled val="1"/>
            </dgm:varLst>
            <dgm:choose name="Name32">
              <dgm:if name="Name33" axis="root des" func="maxDepth" op="gte" val="3">
                <dgm:alg type="tx">
                  <dgm:param type="txAnchorVert" val="t"/>
                  <dgm:param type="parTxLTRAlign" val="l"/>
                  <dgm:param type="parTxRTLAlign" val="r"/>
                </dgm:alg>
              </dgm:if>
              <dgm:else name="Name34">
                <dgm:alg type="tx"/>
              </dgm:else>
            </dgm:choose>
            <dgm:shape xmlns:r="http://schemas.openxmlformats.org/officeDocument/2006/relationships" rot="90" type="rect" r:blip="" hideGeom="1">
              <dgm:adjLst/>
            </dgm:shape>
            <dgm:choose name="Name35">
              <dgm:if name="Name36" func="var" arg="dir" op="equ" val="norm">
                <dgm:presOf axis="ch ch desOrSelf" ptType="node node node" st="1 4 1" cnt="1 1 0"/>
              </dgm:if>
              <dgm:else name="Name37">
                <dgm:presOf axis="ch ch desOrSelf" ptType="node node node" st="1 3 1" cnt="1 1 0"/>
              </dgm:else>
            </dgm:choose>
            <dgm:constrLst/>
            <dgm:ruleLst>
              <dgm:rule type="primFontSz" val="5" fact="NaN" max="NaN"/>
            </dgm:ruleLst>
          </dgm:layoutNode>
        </dgm:layoutNode>
        <dgm:layoutNode name="centerTile" styleLbl="fgShp">
          <dgm:varLst>
            <dgm:chMax val="0"/>
            <dgm:chPref val="0"/>
          </dgm:varLst>
          <dgm:alg type="tx"/>
          <dgm:shape xmlns:r="http://schemas.openxmlformats.org/officeDocument/2006/relationships" type="roundRect" r:blip="">
            <dgm:adjLst/>
          </dgm:shape>
          <dgm:presOf axis="ch" ptType="node" cnt="1"/>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8"/>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ECF21A9-2976-4E06-8765-8AA21935FFC5}" type="datetimeFigureOut">
              <a:rPr lang="en-US" smtClean="0"/>
              <a:t>6/23/2016</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US" smtClean="0"/>
              <a:t>Database</a:t>
            </a:r>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6871522-38CE-4A7B-B847-5F1A3D182670}" type="slidenum">
              <a:rPr lang="en-US" smtClean="0"/>
              <a:t>‹#›</a:t>
            </a:fld>
            <a:endParaRPr lang="en-US"/>
          </a:p>
        </p:txBody>
      </p:sp>
    </p:spTree>
    <p:extLst>
      <p:ext uri="{BB962C8B-B14F-4D97-AF65-F5344CB8AC3E}">
        <p14:creationId xmlns:p14="http://schemas.microsoft.com/office/powerpoint/2010/main" val="4210889774"/>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0F6CA0B-F6EF-4F43-9B3C-A49B651119E9}" type="datetimeFigureOut">
              <a:rPr lang="en-US" smtClean="0"/>
              <a:t>6/23/2016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US" smtClean="0"/>
              <a:t>Database</a:t>
            </a:r>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81D41F4-D590-40EE-AB41-630FDD40328D}" type="slidenum">
              <a:rPr lang="en-US" smtClean="0"/>
              <a:t>‹#›</a:t>
            </a:fld>
            <a:endParaRPr lang="en-US"/>
          </a:p>
        </p:txBody>
      </p:sp>
    </p:spTree>
    <p:extLst>
      <p:ext uri="{BB962C8B-B14F-4D97-AF65-F5344CB8AC3E}">
        <p14:creationId xmlns:p14="http://schemas.microsoft.com/office/powerpoint/2010/main" val="4006619425"/>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81D41F4-D590-40EE-AB41-630FDD40328D}" type="slidenum">
              <a:rPr lang="en-US" smtClean="0"/>
              <a:t>10</a:t>
            </a:fld>
            <a:endParaRPr lang="en-US"/>
          </a:p>
        </p:txBody>
      </p:sp>
      <p:sp>
        <p:nvSpPr>
          <p:cNvPr id="5" name="Footer Placeholder 4"/>
          <p:cNvSpPr>
            <a:spLocks noGrp="1"/>
          </p:cNvSpPr>
          <p:nvPr>
            <p:ph type="ftr" sz="quarter" idx="11"/>
          </p:nvPr>
        </p:nvSpPr>
        <p:spPr/>
        <p:txBody>
          <a:bodyPr/>
          <a:lstStyle/>
          <a:p>
            <a:r>
              <a:rPr lang="en-US" smtClean="0"/>
              <a:t>Database</a:t>
            </a:r>
            <a:endParaRPr lang="en-US"/>
          </a:p>
        </p:txBody>
      </p:sp>
    </p:spTree>
    <p:extLst>
      <p:ext uri="{BB962C8B-B14F-4D97-AF65-F5344CB8AC3E}">
        <p14:creationId xmlns:p14="http://schemas.microsoft.com/office/powerpoint/2010/main" val="459867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69DC9FC0-0187-4D8F-BB36-8B80B299235E}" type="datetime1">
              <a:rPr lang="en-US" smtClean="0"/>
              <a:t>6/23/2016</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r>
              <a:rPr lang="en-US" smtClean="0"/>
              <a:t>Database</a:t>
            </a:r>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D57F1E4F-1CFF-5643-939E-02111984F565}" type="slidenum">
              <a:rPr lang="en-US" smtClean="0"/>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3665969352"/>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43299AA-C39E-4838-85D0-06EC2517DEF4}" type="datetime1">
              <a:rPr lang="en-US" smtClean="0"/>
              <a:t>6/23/2016</a:t>
            </a:fld>
            <a:endParaRPr lang="en-US" dirty="0"/>
          </a:p>
        </p:txBody>
      </p:sp>
      <p:sp>
        <p:nvSpPr>
          <p:cNvPr id="5" name="Footer Placeholder 4"/>
          <p:cNvSpPr>
            <a:spLocks noGrp="1"/>
          </p:cNvSpPr>
          <p:nvPr>
            <p:ph type="ftr" sz="quarter" idx="11"/>
          </p:nvPr>
        </p:nvSpPr>
        <p:spPr/>
        <p:txBody>
          <a:bodyPr/>
          <a:lstStyle/>
          <a:p>
            <a:r>
              <a:rPr lang="en-US" smtClean="0"/>
              <a:t>Database</a:t>
            </a:r>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7888481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192029B-3AC3-4855-92D0-C712452B016E}" type="datetime1">
              <a:rPr lang="en-US" smtClean="0"/>
              <a:t>6/23/2016</a:t>
            </a:fld>
            <a:endParaRPr lang="en-US" dirty="0"/>
          </a:p>
        </p:txBody>
      </p:sp>
      <p:sp>
        <p:nvSpPr>
          <p:cNvPr id="5" name="Footer Placeholder 4"/>
          <p:cNvSpPr>
            <a:spLocks noGrp="1"/>
          </p:cNvSpPr>
          <p:nvPr>
            <p:ph type="ftr" sz="quarter" idx="11"/>
          </p:nvPr>
        </p:nvSpPr>
        <p:spPr/>
        <p:txBody>
          <a:bodyPr/>
          <a:lstStyle/>
          <a:p>
            <a:r>
              <a:rPr lang="en-US" smtClean="0"/>
              <a:t>Database</a:t>
            </a:r>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5987452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DE62B34-7B2D-48B8-9CAA-980253A809FD}" type="datetime1">
              <a:rPr lang="en-US" smtClean="0"/>
              <a:t>6/23/2016</a:t>
            </a:fld>
            <a:endParaRPr lang="en-US" dirty="0"/>
          </a:p>
        </p:txBody>
      </p:sp>
      <p:sp>
        <p:nvSpPr>
          <p:cNvPr id="5" name="Footer Placeholder 4"/>
          <p:cNvSpPr>
            <a:spLocks noGrp="1"/>
          </p:cNvSpPr>
          <p:nvPr>
            <p:ph type="ftr" sz="quarter" idx="11"/>
          </p:nvPr>
        </p:nvSpPr>
        <p:spPr/>
        <p:txBody>
          <a:bodyPr/>
          <a:lstStyle/>
          <a:p>
            <a:r>
              <a:rPr lang="en-US" smtClean="0"/>
              <a:t>Database</a:t>
            </a:r>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0483441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B53A619-CDD7-417D-8825-A76FD6ACA0D1}" type="datetime1">
              <a:rPr lang="en-US" smtClean="0"/>
              <a:t>6/23/2016</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r>
              <a:rPr lang="en-US" smtClean="0"/>
              <a:t>Database</a:t>
            </a:r>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D57F1E4F-1CFF-5643-939E-02111984F565}" type="slidenum">
              <a:rPr lang="en-US" smtClean="0"/>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1009264110"/>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7F1885A-AB2F-4248-BAB6-4832E2F5C231}" type="datetime1">
              <a:rPr lang="en-US" smtClean="0"/>
              <a:t>6/23/2016</a:t>
            </a:fld>
            <a:endParaRPr lang="en-US" dirty="0"/>
          </a:p>
        </p:txBody>
      </p:sp>
      <p:sp>
        <p:nvSpPr>
          <p:cNvPr id="6" name="Footer Placeholder 5"/>
          <p:cNvSpPr>
            <a:spLocks noGrp="1"/>
          </p:cNvSpPr>
          <p:nvPr>
            <p:ph type="ftr" sz="quarter" idx="11"/>
          </p:nvPr>
        </p:nvSpPr>
        <p:spPr/>
        <p:txBody>
          <a:bodyPr/>
          <a:lstStyle/>
          <a:p>
            <a:r>
              <a:rPr lang="en-US" smtClean="0"/>
              <a:t>Database</a:t>
            </a:r>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1680454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585B2DD-6860-414A-B1BC-5509E7E08FE6}" type="datetime1">
              <a:rPr lang="en-US" smtClean="0"/>
              <a:t>6/23/2016</a:t>
            </a:fld>
            <a:endParaRPr lang="en-US" dirty="0"/>
          </a:p>
        </p:txBody>
      </p:sp>
      <p:sp>
        <p:nvSpPr>
          <p:cNvPr id="8" name="Footer Placeholder 7"/>
          <p:cNvSpPr>
            <a:spLocks noGrp="1"/>
          </p:cNvSpPr>
          <p:nvPr>
            <p:ph type="ftr" sz="quarter" idx="11"/>
          </p:nvPr>
        </p:nvSpPr>
        <p:spPr/>
        <p:txBody>
          <a:bodyPr/>
          <a:lstStyle/>
          <a:p>
            <a:r>
              <a:rPr lang="en-US" smtClean="0"/>
              <a:t>Database</a:t>
            </a:r>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8915374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DB42C50-2AE3-46DC-81EE-F3BE2956BA47}" type="datetime1">
              <a:rPr lang="en-US" smtClean="0"/>
              <a:t>6/23/2016</a:t>
            </a:fld>
            <a:endParaRPr lang="en-US" dirty="0"/>
          </a:p>
        </p:txBody>
      </p:sp>
      <p:sp>
        <p:nvSpPr>
          <p:cNvPr id="4" name="Footer Placeholder 3"/>
          <p:cNvSpPr>
            <a:spLocks noGrp="1"/>
          </p:cNvSpPr>
          <p:nvPr>
            <p:ph type="ftr" sz="quarter" idx="11"/>
          </p:nvPr>
        </p:nvSpPr>
        <p:spPr/>
        <p:txBody>
          <a:bodyPr/>
          <a:lstStyle/>
          <a:p>
            <a:r>
              <a:rPr lang="en-US" smtClean="0"/>
              <a:t>Database</a:t>
            </a:r>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4387004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3D928E-1D42-4DF9-B97E-9C7AB9137DCF}" type="datetime1">
              <a:rPr lang="en-US" smtClean="0"/>
              <a:t>6/23/2016</a:t>
            </a:fld>
            <a:endParaRPr lang="en-US" dirty="0"/>
          </a:p>
        </p:txBody>
      </p:sp>
      <p:sp>
        <p:nvSpPr>
          <p:cNvPr id="3" name="Footer Placeholder 2"/>
          <p:cNvSpPr>
            <a:spLocks noGrp="1"/>
          </p:cNvSpPr>
          <p:nvPr>
            <p:ph type="ftr" sz="quarter" idx="11"/>
          </p:nvPr>
        </p:nvSpPr>
        <p:spPr/>
        <p:txBody>
          <a:bodyPr/>
          <a:lstStyle/>
          <a:p>
            <a:r>
              <a:rPr lang="en-US" smtClean="0"/>
              <a:t>Database</a:t>
            </a:r>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5952955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60CC2D9-49B7-4889-A907-D9F92E67AC66}" type="datetime1">
              <a:rPr lang="en-US" smtClean="0"/>
              <a:t>6/23/2016</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r>
              <a:rPr lang="en-US" smtClean="0"/>
              <a:t>Database</a:t>
            </a:r>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D57F1E4F-1CFF-5643-939E-02111984F565}" type="slidenum">
              <a:rPr lang="en-US" smtClean="0"/>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3741031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554EECCC-4995-4C55-83EF-0C3F81AAAA19}" type="datetime1">
              <a:rPr lang="en-US" smtClean="0"/>
              <a:t>6/23/2016</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r>
              <a:rPr lang="en-US" smtClean="0"/>
              <a:t>Database</a:t>
            </a:r>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D57F1E4F-1CFF-5643-939E-02111984F565}" type="slidenum">
              <a:rPr lang="en-US" smtClean="0"/>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8279234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1A34ACEC-DD15-4EB2-8602-20BDCE725FF7}" type="datetime1">
              <a:rPr lang="en-US" smtClean="0"/>
              <a:t>6/23/2016</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r>
              <a:rPr lang="en-US" smtClean="0"/>
              <a:t>Database</a:t>
            </a:r>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D57F1E4F-1CFF-5643-939E-02111984F565}" type="slidenum">
              <a:rPr lang="en-US" smtClean="0"/>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829638220"/>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Lst>
  <p:hf hdr="0" dt="0"/>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368">
          <p15:clr>
            <a:srgbClr val="F26B43"/>
          </p15:clr>
        </p15:guide>
        <p15:guide id="2" orient="horz" pos="1440">
          <p15:clr>
            <a:srgbClr val="F26B43"/>
          </p15:clr>
        </p15:guide>
        <p15:guide id="3" orient="horz" pos="3696">
          <p15:clr>
            <a:srgbClr val="F26B43"/>
          </p15:clr>
        </p15:guide>
        <p15:guide id="4" orient="horz" pos="432">
          <p15:clr>
            <a:srgbClr val="F26B43"/>
          </p15:clr>
        </p15:guide>
        <p15:guide id="5" orient="horz" pos="1512">
          <p15:clr>
            <a:srgbClr val="F26B43"/>
          </p15:clr>
        </p15:guide>
        <p15:guide id="6" pos="6912">
          <p15:clr>
            <a:srgbClr val="F26B43"/>
          </p15:clr>
        </p15:guide>
        <p15:guide id="7" pos="936">
          <p15:clr>
            <a:srgbClr val="F26B43"/>
          </p15:clr>
        </p15:guide>
        <p15:guide id="8"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6.pn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5.jp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9.png"/><Relationship Id="rId11" Type="http://schemas.openxmlformats.org/officeDocument/2006/relationships/image" Target="../media/image14.gif"/><Relationship Id="rId5" Type="http://schemas.openxmlformats.org/officeDocument/2006/relationships/image" Target="../media/image8.png"/><Relationship Id="rId10" Type="http://schemas.openxmlformats.org/officeDocument/2006/relationships/image" Target="../media/image13.jpg"/><Relationship Id="rId4" Type="http://schemas.openxmlformats.org/officeDocument/2006/relationships/image" Target="../media/image7.png"/><Relationship Id="rId9"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techcrunch.com/2011/08/04/kinvey-closes-2m-seed-round-for-its-backend-as-a-service-product/" TargetMode="External"/><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vcloudair.kinvey.com/" TargetMode="External"/><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blog.hackerrank.com/new-domain-tuesday-hackerrank-reveals-data-structure-database-sql-challenges/" TargetMode="External"/><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7.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4026278" y="1647574"/>
            <a:ext cx="3580328" cy="923330"/>
          </a:xfrm>
          <a:prstGeom prst="rect">
            <a:avLst/>
          </a:prstGeom>
          <a:noFill/>
        </p:spPr>
        <p:txBody>
          <a:bodyPr wrap="square" rtlCol="0">
            <a:spAutoFit/>
          </a:bodyPr>
          <a:lstStyle/>
          <a:p>
            <a:r>
              <a:rPr lang="en-US" sz="5400" dirty="0" smtClean="0"/>
              <a:t>Database</a:t>
            </a:r>
            <a:endParaRPr lang="en-US" sz="5400" dirty="0"/>
          </a:p>
        </p:txBody>
      </p:sp>
      <p:sp>
        <p:nvSpPr>
          <p:cNvPr id="9" name="TextBox 8"/>
          <p:cNvSpPr txBox="1"/>
          <p:nvPr/>
        </p:nvSpPr>
        <p:spPr>
          <a:xfrm>
            <a:off x="7666965" y="3117177"/>
            <a:ext cx="3541069" cy="2862322"/>
          </a:xfrm>
          <a:prstGeom prst="rect">
            <a:avLst/>
          </a:prstGeom>
          <a:noFill/>
        </p:spPr>
        <p:txBody>
          <a:bodyPr wrap="square" rtlCol="0">
            <a:spAutoFit/>
          </a:bodyPr>
          <a:lstStyle/>
          <a:p>
            <a:r>
              <a:rPr lang="en-US" sz="2000" dirty="0" smtClean="0"/>
              <a:t>Presentation by:</a:t>
            </a:r>
            <a:r>
              <a:rPr lang="en-US" sz="2000" dirty="0" smtClean="0">
                <a:latin typeface="Calibri" panose="020F0502020204030204" pitchFamily="34" charset="0"/>
              </a:rPr>
              <a:t> </a:t>
            </a:r>
            <a:endParaRPr lang="en-US" sz="2000" dirty="0">
              <a:latin typeface="Calibri" panose="020F0502020204030204" pitchFamily="34" charset="0"/>
            </a:endParaRPr>
          </a:p>
          <a:p>
            <a:r>
              <a:rPr lang="en-US" sz="2000" dirty="0"/>
              <a:t>Gandhapuneni Seshu </a:t>
            </a:r>
            <a:r>
              <a:rPr lang="en-US" sz="2000" dirty="0" smtClean="0"/>
              <a:t>Kumar</a:t>
            </a:r>
          </a:p>
          <a:p>
            <a:r>
              <a:rPr lang="en-US" sz="2000" dirty="0"/>
              <a:t>Yerasi Sridhar </a:t>
            </a:r>
            <a:r>
              <a:rPr lang="en-US" sz="2000" dirty="0" smtClean="0"/>
              <a:t>Reddy</a:t>
            </a:r>
          </a:p>
          <a:p>
            <a:r>
              <a:rPr lang="en-US" sz="2000" dirty="0"/>
              <a:t>Yeddluri </a:t>
            </a:r>
            <a:r>
              <a:rPr lang="en-US" sz="2000" dirty="0" smtClean="0"/>
              <a:t>Harish</a:t>
            </a:r>
          </a:p>
          <a:p>
            <a:r>
              <a:rPr lang="en-US" sz="2000" dirty="0"/>
              <a:t>Kurma Vinod Kumar</a:t>
            </a:r>
            <a:endParaRPr lang="en-US" sz="2000" dirty="0" smtClean="0"/>
          </a:p>
          <a:p>
            <a:r>
              <a:rPr lang="en-US" sz="2000" dirty="0" smtClean="0"/>
              <a:t>Bhootham Rakshit </a:t>
            </a:r>
            <a:r>
              <a:rPr lang="en-US" sz="2000" dirty="0"/>
              <a:t>Anand</a:t>
            </a:r>
          </a:p>
          <a:p>
            <a:r>
              <a:rPr lang="en-US" sz="2000" dirty="0" smtClean="0"/>
              <a:t>Peruru Ashish</a:t>
            </a:r>
            <a:endParaRPr lang="en-US" sz="2000" dirty="0"/>
          </a:p>
          <a:p>
            <a:r>
              <a:rPr lang="en-US" sz="2000" dirty="0"/>
              <a:t>Yanala Harish Reddy</a:t>
            </a:r>
          </a:p>
          <a:p>
            <a:endParaRPr lang="en-US" sz="2000" dirty="0"/>
          </a:p>
        </p:txBody>
      </p:sp>
      <p:sp>
        <p:nvSpPr>
          <p:cNvPr id="10" name="TextBox 9"/>
          <p:cNvSpPr txBox="1"/>
          <p:nvPr/>
        </p:nvSpPr>
        <p:spPr>
          <a:xfrm>
            <a:off x="4026278" y="2923992"/>
            <a:ext cx="3366307" cy="1200329"/>
          </a:xfrm>
          <a:prstGeom prst="rect">
            <a:avLst/>
          </a:prstGeom>
          <a:noFill/>
        </p:spPr>
        <p:txBody>
          <a:bodyPr wrap="none" rtlCol="0">
            <a:spAutoFit/>
          </a:bodyPr>
          <a:lstStyle/>
          <a:p>
            <a:pPr algn="ctr"/>
            <a:r>
              <a:rPr lang="en-US" sz="3600" dirty="0" smtClean="0"/>
              <a:t>Android Nachos </a:t>
            </a:r>
          </a:p>
          <a:p>
            <a:pPr algn="ctr"/>
            <a:r>
              <a:rPr lang="en-US" sz="3600" dirty="0"/>
              <a:t>P</a:t>
            </a:r>
            <a:r>
              <a:rPr lang="en-US" sz="3600" dirty="0" smtClean="0"/>
              <a:t>resentation-1</a:t>
            </a:r>
            <a:endParaRPr lang="en-US" sz="3600" dirty="0"/>
          </a:p>
        </p:txBody>
      </p:sp>
      <p:sp>
        <p:nvSpPr>
          <p:cNvPr id="11" name="Footer Placeholder 10"/>
          <p:cNvSpPr>
            <a:spLocks noGrp="1"/>
          </p:cNvSpPr>
          <p:nvPr>
            <p:ph type="ftr" sz="quarter" idx="11"/>
          </p:nvPr>
        </p:nvSpPr>
        <p:spPr/>
        <p:txBody>
          <a:bodyPr/>
          <a:lstStyle/>
          <a:p>
            <a:r>
              <a:rPr lang="en-US" smtClean="0"/>
              <a:t>Database</a:t>
            </a:r>
            <a:endParaRPr lang="en-US" dirty="0"/>
          </a:p>
        </p:txBody>
      </p:sp>
      <p:sp>
        <p:nvSpPr>
          <p:cNvPr id="12" name="Slide Number Placeholder 11"/>
          <p:cNvSpPr>
            <a:spLocks noGrp="1"/>
          </p:cNvSpPr>
          <p:nvPr>
            <p:ph type="sldNum" sz="quarter" idx="12"/>
          </p:nvPr>
        </p:nvSpPr>
        <p:spPr/>
        <p:txBody>
          <a:bodyPr/>
          <a:lstStyle/>
          <a:p>
            <a:fld id="{D57F1E4F-1CFF-5643-939E-02111984F565}" type="slidenum">
              <a:rPr lang="en-US" smtClean="0"/>
              <a:t>1</a:t>
            </a:fld>
            <a:endParaRPr lang="en-US" dirty="0"/>
          </a:p>
        </p:txBody>
      </p:sp>
    </p:spTree>
    <p:extLst>
      <p:ext uri="{BB962C8B-B14F-4D97-AF65-F5344CB8AC3E}">
        <p14:creationId xmlns:p14="http://schemas.microsoft.com/office/powerpoint/2010/main" val="1200888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153651" y="488537"/>
            <a:ext cx="4798558" cy="646331"/>
          </a:xfrm>
          <a:prstGeom prst="rect">
            <a:avLst/>
          </a:prstGeom>
          <a:noFill/>
        </p:spPr>
        <p:txBody>
          <a:bodyPr wrap="none" rtlCol="0">
            <a:spAutoFit/>
          </a:bodyPr>
          <a:lstStyle/>
          <a:p>
            <a:r>
              <a:rPr lang="en-US" sz="3600" dirty="0" smtClean="0"/>
              <a:t>Major Players in MBaaS</a:t>
            </a:r>
            <a:endParaRPr lang="en-US" sz="3600" dirty="0"/>
          </a:p>
        </p:txBody>
      </p:sp>
      <p:sp>
        <p:nvSpPr>
          <p:cNvPr id="3" name="TextBox 2"/>
          <p:cNvSpPr txBox="1"/>
          <p:nvPr/>
        </p:nvSpPr>
        <p:spPr>
          <a:xfrm>
            <a:off x="1414026" y="1284856"/>
            <a:ext cx="10408780" cy="1569660"/>
          </a:xfrm>
          <a:prstGeom prst="rect">
            <a:avLst/>
          </a:prstGeom>
          <a:noFill/>
        </p:spPr>
        <p:txBody>
          <a:bodyPr wrap="square" rtlCol="0">
            <a:spAutoFit/>
          </a:bodyPr>
          <a:lstStyle/>
          <a:p>
            <a:r>
              <a:rPr lang="en-US" sz="2400" dirty="0"/>
              <a:t>We have a wide variety of </a:t>
            </a:r>
            <a:r>
              <a:rPr lang="en-US" sz="2400" dirty="0" smtClean="0"/>
              <a:t>MBaaS </a:t>
            </a:r>
            <a:r>
              <a:rPr lang="en-US" sz="2400" dirty="0"/>
              <a:t>providers available in market. Main players are shown in the figure below. Major acquisitions </a:t>
            </a:r>
            <a:r>
              <a:rPr lang="en-US" sz="2400" dirty="0" smtClean="0"/>
              <a:t>MBaaS-focused </a:t>
            </a:r>
            <a:r>
              <a:rPr lang="en-US" sz="2400" dirty="0"/>
              <a:t>expected to rule the mobile technology in the next years, like in these past examples: facebook-parse, </a:t>
            </a:r>
            <a:r>
              <a:rPr lang="en-US" sz="2400" dirty="0" smtClean="0"/>
              <a:t>google - kinvey</a:t>
            </a:r>
            <a:r>
              <a:rPr lang="en-US" sz="2400" dirty="0"/>
              <a:t>, </a:t>
            </a:r>
            <a:r>
              <a:rPr lang="en-US" sz="2400" dirty="0" smtClean="0"/>
              <a:t>intel – Feedhenry </a:t>
            </a:r>
            <a:r>
              <a:rPr lang="en-US" sz="2400" dirty="0" err="1" smtClean="0"/>
              <a:t>ect</a:t>
            </a:r>
            <a:endParaRPr lang="en-US" sz="2400"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07582" y="4121738"/>
            <a:ext cx="1411302" cy="612000"/>
          </a:xfrm>
          <a:prstGeom prst="rect">
            <a:avLst/>
          </a:prstGeom>
        </p:spPr>
      </p:pic>
      <p:pic>
        <p:nvPicPr>
          <p:cNvPr id="6" name="Content Placeholder 2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87071" y="4166819"/>
            <a:ext cx="1506461" cy="612000"/>
          </a:xfrm>
          <a:prstGeom prst="rect">
            <a:avLst/>
          </a:prstGeom>
        </p:spPr>
      </p:pic>
      <p:pic>
        <p:nvPicPr>
          <p:cNvPr id="7" name="Picture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726996" y="3278838"/>
            <a:ext cx="1259345" cy="288000"/>
          </a:xfrm>
          <a:prstGeom prst="rect">
            <a:avLst/>
          </a:prstGeom>
        </p:spPr>
      </p:pic>
      <p:pic>
        <p:nvPicPr>
          <p:cNvPr id="8" name="Picture 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207582" y="3324689"/>
            <a:ext cx="1411302" cy="252000"/>
          </a:xfrm>
          <a:prstGeom prst="rect">
            <a:avLst/>
          </a:prstGeom>
        </p:spPr>
      </p:pic>
      <p:pic>
        <p:nvPicPr>
          <p:cNvPr id="9" name="Picture 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392360" y="3278838"/>
            <a:ext cx="1036881" cy="288000"/>
          </a:xfrm>
          <a:prstGeom prst="rect">
            <a:avLst/>
          </a:prstGeom>
        </p:spPr>
      </p:pic>
      <p:pic>
        <p:nvPicPr>
          <p:cNvPr id="10" name="Picture 9"/>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9618732" y="3224838"/>
            <a:ext cx="811335" cy="396000"/>
          </a:xfrm>
          <a:prstGeom prst="rect">
            <a:avLst/>
          </a:prstGeom>
        </p:spPr>
      </p:pic>
      <p:pic>
        <p:nvPicPr>
          <p:cNvPr id="11" name="Picture 10"/>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4785776" y="5230725"/>
            <a:ext cx="1305932" cy="576000"/>
          </a:xfrm>
          <a:prstGeom prst="rect">
            <a:avLst/>
          </a:prstGeom>
        </p:spPr>
      </p:pic>
      <p:pic>
        <p:nvPicPr>
          <p:cNvPr id="13" name="Picture 12"/>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207582" y="5230725"/>
            <a:ext cx="1411302" cy="468000"/>
          </a:xfrm>
          <a:prstGeom prst="rect">
            <a:avLst/>
          </a:prstGeom>
        </p:spPr>
      </p:pic>
      <p:pic>
        <p:nvPicPr>
          <p:cNvPr id="14" name="Picture 13"/>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9618732" y="4111390"/>
            <a:ext cx="811335" cy="612000"/>
          </a:xfrm>
          <a:prstGeom prst="rect">
            <a:avLst/>
          </a:prstGeom>
        </p:spPr>
      </p:pic>
      <p:pic>
        <p:nvPicPr>
          <p:cNvPr id="15" name="Picture 14"/>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4693746" y="4166819"/>
            <a:ext cx="1423720" cy="612000"/>
          </a:xfrm>
          <a:prstGeom prst="rect">
            <a:avLst/>
          </a:prstGeom>
        </p:spPr>
      </p:pic>
      <p:pic>
        <p:nvPicPr>
          <p:cNvPr id="16" name="Picture 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320094" y="5338725"/>
            <a:ext cx="1386752" cy="468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17" name="Footer Placeholder 16"/>
          <p:cNvSpPr>
            <a:spLocks noGrp="1"/>
          </p:cNvSpPr>
          <p:nvPr>
            <p:ph type="ftr" sz="quarter" idx="11"/>
          </p:nvPr>
        </p:nvSpPr>
        <p:spPr/>
        <p:txBody>
          <a:bodyPr/>
          <a:lstStyle/>
          <a:p>
            <a:r>
              <a:rPr lang="en-US" smtClean="0"/>
              <a:t>Database</a:t>
            </a:r>
            <a:endParaRPr lang="en-US" dirty="0"/>
          </a:p>
        </p:txBody>
      </p:sp>
      <p:sp>
        <p:nvSpPr>
          <p:cNvPr id="18" name="Slide Number Placeholder 17"/>
          <p:cNvSpPr>
            <a:spLocks noGrp="1"/>
          </p:cNvSpPr>
          <p:nvPr>
            <p:ph type="sldNum" sz="quarter" idx="12"/>
          </p:nvPr>
        </p:nvSpPr>
        <p:spPr/>
        <p:txBody>
          <a:bodyPr/>
          <a:lstStyle/>
          <a:p>
            <a:fld id="{D57F1E4F-1CFF-5643-939E-02111984F565}" type="slidenum">
              <a:rPr lang="en-US" smtClean="0"/>
              <a:t>10</a:t>
            </a:fld>
            <a:endParaRPr lang="en-US" dirty="0"/>
          </a:p>
        </p:txBody>
      </p:sp>
    </p:spTree>
    <p:extLst>
      <p:ext uri="{BB962C8B-B14F-4D97-AF65-F5344CB8AC3E}">
        <p14:creationId xmlns:p14="http://schemas.microsoft.com/office/powerpoint/2010/main" val="16870995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371600" y="609600"/>
            <a:ext cx="9601200" cy="660400"/>
          </a:xfrm>
        </p:spPr>
        <p:txBody>
          <a:bodyPr>
            <a:normAutofit/>
          </a:bodyPr>
          <a:lstStyle/>
          <a:p>
            <a:pPr algn="ctr"/>
            <a:r>
              <a:rPr lang="en-US" sz="3600" dirty="0" smtClean="0"/>
              <a:t>What is Kinvey ?</a:t>
            </a:r>
            <a:endParaRPr lang="en-US" sz="3600" dirty="0"/>
          </a:p>
        </p:txBody>
      </p:sp>
      <p:sp>
        <p:nvSpPr>
          <p:cNvPr id="5" name="Content Placeholder 4"/>
          <p:cNvSpPr>
            <a:spLocks noGrp="1"/>
          </p:cNvSpPr>
          <p:nvPr>
            <p:ph idx="1"/>
          </p:nvPr>
        </p:nvSpPr>
        <p:spPr>
          <a:xfrm>
            <a:off x="1371600" y="1752600"/>
            <a:ext cx="9601200" cy="4114800"/>
          </a:xfrm>
        </p:spPr>
        <p:txBody>
          <a:bodyPr>
            <a:normAutofit/>
          </a:bodyPr>
          <a:lstStyle/>
          <a:p>
            <a:pPr>
              <a:buFont typeface="Arial" panose="020B0604020202020204" pitchFamily="34" charset="0"/>
              <a:buChar char="•"/>
            </a:pPr>
            <a:r>
              <a:rPr lang="en-US" sz="2800" dirty="0"/>
              <a:t>Kinvey Brings Identity To Mobile Backend As A </a:t>
            </a:r>
            <a:r>
              <a:rPr lang="en-US" sz="2800" dirty="0" smtClean="0"/>
              <a:t>Service (MBaaS)</a:t>
            </a:r>
          </a:p>
          <a:p>
            <a:pPr marL="0" indent="0">
              <a:buNone/>
            </a:pPr>
            <a:endParaRPr lang="en-US" sz="2800" dirty="0" smtClean="0"/>
          </a:p>
          <a:p>
            <a:pPr>
              <a:buFont typeface="Arial" panose="020B0604020202020204" pitchFamily="34" charset="0"/>
              <a:buChar char="•"/>
            </a:pPr>
            <a:r>
              <a:rPr lang="en-US" sz="2800" dirty="0" smtClean="0"/>
              <a:t>Helps enterprises, agencies and developers launch successful and engaging apps with our MBaaS</a:t>
            </a:r>
          </a:p>
          <a:p>
            <a:endParaRPr lang="en-US" dirty="0"/>
          </a:p>
        </p:txBody>
      </p:sp>
      <p:sp>
        <p:nvSpPr>
          <p:cNvPr id="2" name="Footer Placeholder 1"/>
          <p:cNvSpPr>
            <a:spLocks noGrp="1"/>
          </p:cNvSpPr>
          <p:nvPr>
            <p:ph type="ftr" sz="quarter" idx="11"/>
          </p:nvPr>
        </p:nvSpPr>
        <p:spPr/>
        <p:txBody>
          <a:bodyPr/>
          <a:lstStyle/>
          <a:p>
            <a:r>
              <a:rPr lang="en-US" dirty="0" smtClean="0"/>
              <a:t>Database</a:t>
            </a:r>
            <a:endParaRPr lang="en-US" dirty="0"/>
          </a:p>
        </p:txBody>
      </p:sp>
      <p:sp>
        <p:nvSpPr>
          <p:cNvPr id="3" name="Slide Number Placeholder 2"/>
          <p:cNvSpPr>
            <a:spLocks noGrp="1"/>
          </p:cNvSpPr>
          <p:nvPr>
            <p:ph type="sldNum" sz="quarter" idx="12"/>
          </p:nvPr>
        </p:nvSpPr>
        <p:spPr/>
        <p:txBody>
          <a:bodyPr/>
          <a:lstStyle/>
          <a:p>
            <a:fld id="{D57F1E4F-1CFF-5643-939E-02111984F565}" type="slidenum">
              <a:rPr lang="en-US" smtClean="0"/>
              <a:t>11</a:t>
            </a:fld>
            <a:endParaRPr lang="en-US" dirty="0"/>
          </a:p>
        </p:txBody>
      </p:sp>
    </p:spTree>
    <p:extLst>
      <p:ext uri="{BB962C8B-B14F-4D97-AF65-F5344CB8AC3E}">
        <p14:creationId xmlns:p14="http://schemas.microsoft.com/office/powerpoint/2010/main" val="317415724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558800"/>
            <a:ext cx="9601200" cy="720969"/>
          </a:xfrm>
        </p:spPr>
        <p:txBody>
          <a:bodyPr>
            <a:normAutofit/>
          </a:bodyPr>
          <a:lstStyle/>
          <a:p>
            <a:pPr algn="ctr"/>
            <a:r>
              <a:rPr lang="en-US" sz="3600" dirty="0" smtClean="0"/>
              <a:t>Advantages of Kinvey</a:t>
            </a:r>
            <a:endParaRPr lang="en-US" sz="3600" dirty="0"/>
          </a:p>
        </p:txBody>
      </p:sp>
      <p:sp>
        <p:nvSpPr>
          <p:cNvPr id="3" name="Content Placeholder 2"/>
          <p:cNvSpPr>
            <a:spLocks noGrp="1"/>
          </p:cNvSpPr>
          <p:nvPr>
            <p:ph idx="1"/>
          </p:nvPr>
        </p:nvSpPr>
        <p:spPr>
          <a:xfrm>
            <a:off x="1371600" y="1418395"/>
            <a:ext cx="9601200" cy="3581400"/>
          </a:xfrm>
        </p:spPr>
        <p:txBody>
          <a:bodyPr>
            <a:normAutofit/>
          </a:bodyPr>
          <a:lstStyle/>
          <a:p>
            <a:pPr>
              <a:buFont typeface="Arial" panose="020B0604020202020204" pitchFamily="34" charset="0"/>
              <a:buChar char="•"/>
            </a:pPr>
            <a:r>
              <a:rPr lang="en-US" sz="2800" dirty="0"/>
              <a:t>Supports native, hybrid and mobile web apps and delivers out of the box enterprise capabilities including</a:t>
            </a:r>
          </a:p>
          <a:p>
            <a:pPr lvl="1">
              <a:buFont typeface="Arial" panose="020B0604020202020204" pitchFamily="34" charset="0"/>
              <a:buChar char="•"/>
            </a:pPr>
            <a:r>
              <a:rPr lang="en-US" sz="2800" dirty="0"/>
              <a:t> User authentication</a:t>
            </a:r>
          </a:p>
          <a:p>
            <a:pPr lvl="1">
              <a:buFont typeface="Arial" panose="020B0604020202020204" pitchFamily="34" charset="0"/>
              <a:buChar char="•"/>
            </a:pPr>
            <a:r>
              <a:rPr lang="en-US" sz="2800" dirty="0"/>
              <a:t> Integration with enterprise data sources</a:t>
            </a:r>
          </a:p>
          <a:p>
            <a:pPr lvl="1">
              <a:buFont typeface="Arial" panose="020B0604020202020204" pitchFamily="34" charset="0"/>
              <a:buChar char="•"/>
            </a:pPr>
            <a:r>
              <a:rPr lang="en-US" sz="2800" dirty="0"/>
              <a:t>Customized business logic </a:t>
            </a:r>
          </a:p>
        </p:txBody>
      </p:sp>
      <p:sp>
        <p:nvSpPr>
          <p:cNvPr id="4" name="Footer Placeholder 3"/>
          <p:cNvSpPr>
            <a:spLocks noGrp="1"/>
          </p:cNvSpPr>
          <p:nvPr>
            <p:ph type="ftr" sz="quarter" idx="11"/>
          </p:nvPr>
        </p:nvSpPr>
        <p:spPr/>
        <p:txBody>
          <a:bodyPr/>
          <a:lstStyle/>
          <a:p>
            <a:r>
              <a:rPr lang="en-US" smtClean="0"/>
              <a:t>Database</a:t>
            </a:r>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12</a:t>
            </a:fld>
            <a:endParaRPr lang="en-US" dirty="0"/>
          </a:p>
        </p:txBody>
      </p:sp>
    </p:spTree>
    <p:extLst>
      <p:ext uri="{BB962C8B-B14F-4D97-AF65-F5344CB8AC3E}">
        <p14:creationId xmlns:p14="http://schemas.microsoft.com/office/powerpoint/2010/main" val="118659521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014214"/>
          </a:xfrm>
        </p:spPr>
        <p:txBody>
          <a:bodyPr>
            <a:normAutofit/>
          </a:bodyPr>
          <a:lstStyle/>
          <a:p>
            <a:pPr algn="ctr"/>
            <a:r>
              <a:rPr lang="en-US" sz="3600" dirty="0" smtClean="0"/>
              <a:t>Advantages of </a:t>
            </a:r>
            <a:r>
              <a:rPr lang="en-US" sz="3600" dirty="0" err="1" smtClean="0"/>
              <a:t>Kinvey</a:t>
            </a:r>
            <a:r>
              <a:rPr lang="en-US" sz="3600" dirty="0" smtClean="0"/>
              <a:t>(Contd..)</a:t>
            </a:r>
            <a:endParaRPr lang="en-US" sz="3600" dirty="0"/>
          </a:p>
        </p:txBody>
      </p:sp>
      <p:sp>
        <p:nvSpPr>
          <p:cNvPr id="3" name="Content Placeholder 2"/>
          <p:cNvSpPr>
            <a:spLocks noGrp="1"/>
          </p:cNvSpPr>
          <p:nvPr>
            <p:ph idx="1"/>
          </p:nvPr>
        </p:nvSpPr>
        <p:spPr>
          <a:xfrm>
            <a:off x="1371600" y="1493952"/>
            <a:ext cx="9601200" cy="3581400"/>
          </a:xfrm>
        </p:spPr>
        <p:txBody>
          <a:bodyPr>
            <a:normAutofit/>
          </a:bodyPr>
          <a:lstStyle/>
          <a:p>
            <a:pPr>
              <a:buFont typeface="Arial" panose="020B0604020202020204" pitchFamily="34" charset="0"/>
              <a:buChar char="•"/>
            </a:pPr>
            <a:r>
              <a:rPr lang="en-US" sz="2800" dirty="0"/>
              <a:t>Rich set of mobile services including </a:t>
            </a:r>
          </a:p>
          <a:p>
            <a:pPr lvl="1">
              <a:buFont typeface="Arial" panose="020B0604020202020204" pitchFamily="34" charset="0"/>
              <a:buChar char="•"/>
            </a:pPr>
            <a:r>
              <a:rPr lang="en-US" sz="2800" dirty="0"/>
              <a:t>SMS</a:t>
            </a:r>
          </a:p>
          <a:p>
            <a:pPr lvl="1">
              <a:buFont typeface="Arial" panose="020B0604020202020204" pitchFamily="34" charset="0"/>
              <a:buChar char="•"/>
            </a:pPr>
            <a:r>
              <a:rPr lang="en-US" sz="2800" dirty="0"/>
              <a:t>Push notification</a:t>
            </a:r>
          </a:p>
          <a:p>
            <a:pPr lvl="1">
              <a:buFont typeface="Arial" panose="020B0604020202020204" pitchFamily="34" charset="0"/>
              <a:buChar char="•"/>
            </a:pPr>
            <a:r>
              <a:rPr lang="en-US" sz="2800" dirty="0"/>
              <a:t>Email alerts</a:t>
            </a:r>
          </a:p>
          <a:p>
            <a:pPr lvl="1">
              <a:buFont typeface="Arial" panose="020B0604020202020204" pitchFamily="34" charset="0"/>
              <a:buChar char="•"/>
            </a:pPr>
            <a:r>
              <a:rPr lang="en-US" sz="2800" dirty="0"/>
              <a:t>Location </a:t>
            </a:r>
            <a:r>
              <a:rPr lang="en-US" sz="2800" dirty="0" smtClean="0"/>
              <a:t>services</a:t>
            </a:r>
            <a:endParaRPr lang="en-US" sz="2800" dirty="0"/>
          </a:p>
        </p:txBody>
      </p:sp>
      <p:sp>
        <p:nvSpPr>
          <p:cNvPr id="4" name="Footer Placeholder 3"/>
          <p:cNvSpPr>
            <a:spLocks noGrp="1"/>
          </p:cNvSpPr>
          <p:nvPr>
            <p:ph type="ftr" sz="quarter" idx="11"/>
          </p:nvPr>
        </p:nvSpPr>
        <p:spPr/>
        <p:txBody>
          <a:bodyPr/>
          <a:lstStyle/>
          <a:p>
            <a:r>
              <a:rPr lang="en-US" smtClean="0"/>
              <a:t>Database</a:t>
            </a:r>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13</a:t>
            </a:fld>
            <a:endParaRPr lang="en-US" dirty="0"/>
          </a:p>
        </p:txBody>
      </p:sp>
    </p:spTree>
    <p:extLst>
      <p:ext uri="{BB962C8B-B14F-4D97-AF65-F5344CB8AC3E}">
        <p14:creationId xmlns:p14="http://schemas.microsoft.com/office/powerpoint/2010/main" val="5781499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78000" y="612361"/>
            <a:ext cx="9291028" cy="5247526"/>
          </a:xfrm>
        </p:spPr>
      </p:pic>
      <p:sp>
        <p:nvSpPr>
          <p:cNvPr id="4" name="Footer Placeholder 3"/>
          <p:cNvSpPr>
            <a:spLocks noGrp="1"/>
          </p:cNvSpPr>
          <p:nvPr>
            <p:ph type="ftr" sz="quarter" idx="11"/>
          </p:nvPr>
        </p:nvSpPr>
        <p:spPr/>
        <p:txBody>
          <a:bodyPr/>
          <a:lstStyle/>
          <a:p>
            <a:r>
              <a:rPr lang="en-US" smtClean="0"/>
              <a:t>Database</a:t>
            </a:r>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14</a:t>
            </a:fld>
            <a:endParaRPr lang="en-US" dirty="0"/>
          </a:p>
        </p:txBody>
      </p:sp>
      <p:sp>
        <p:nvSpPr>
          <p:cNvPr id="2" name="TextBox 1"/>
          <p:cNvSpPr txBox="1"/>
          <p:nvPr/>
        </p:nvSpPr>
        <p:spPr>
          <a:xfrm>
            <a:off x="1817969" y="5917029"/>
            <a:ext cx="9251059" cy="738664"/>
          </a:xfrm>
          <a:prstGeom prst="rect">
            <a:avLst/>
          </a:prstGeom>
          <a:noFill/>
        </p:spPr>
        <p:txBody>
          <a:bodyPr wrap="none" rtlCol="0">
            <a:spAutoFit/>
          </a:bodyPr>
          <a:lstStyle/>
          <a:p>
            <a:r>
              <a:rPr lang="en-US" sz="1400" dirty="0"/>
              <a:t>Image source: </a:t>
            </a:r>
            <a:r>
              <a:rPr lang="en-US" sz="1400" dirty="0">
                <a:hlinkClick r:id="rId3"/>
              </a:rPr>
              <a:t>https</a:t>
            </a:r>
            <a:r>
              <a:rPr lang="en-US" sz="1400" dirty="0" smtClean="0">
                <a:hlinkClick r:id="rId3"/>
              </a:rPr>
              <a:t>://</a:t>
            </a:r>
            <a:r>
              <a:rPr lang="en-US" sz="1400" dirty="0">
                <a:hlinkClick r:id="rId3"/>
              </a:rPr>
              <a:t>techcrunch.com/2011/08/04/kinvey-closes-2m-seed-round-for-its-backend-as-a-service-product</a:t>
            </a:r>
            <a:r>
              <a:rPr lang="en-US" sz="1400" dirty="0" smtClean="0">
                <a:hlinkClick r:id="rId3"/>
              </a:rPr>
              <a:t>/</a:t>
            </a:r>
            <a:endParaRPr lang="en-US" sz="1400" dirty="0" smtClean="0"/>
          </a:p>
          <a:p>
            <a:endParaRPr lang="en-US" sz="1400" dirty="0" smtClean="0"/>
          </a:p>
          <a:p>
            <a:endParaRPr lang="en-US" sz="1400" dirty="0"/>
          </a:p>
        </p:txBody>
      </p:sp>
    </p:spTree>
    <p:extLst>
      <p:ext uri="{BB962C8B-B14F-4D97-AF65-F5344CB8AC3E}">
        <p14:creationId xmlns:p14="http://schemas.microsoft.com/office/powerpoint/2010/main" val="243147064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95444" y="641624"/>
            <a:ext cx="9273584" cy="5250594"/>
          </a:xfrm>
        </p:spPr>
      </p:pic>
      <p:sp>
        <p:nvSpPr>
          <p:cNvPr id="4" name="Footer Placeholder 3"/>
          <p:cNvSpPr>
            <a:spLocks noGrp="1"/>
          </p:cNvSpPr>
          <p:nvPr>
            <p:ph type="ftr" sz="quarter" idx="11"/>
          </p:nvPr>
        </p:nvSpPr>
        <p:spPr/>
        <p:txBody>
          <a:bodyPr/>
          <a:lstStyle/>
          <a:p>
            <a:r>
              <a:rPr lang="en-US" smtClean="0"/>
              <a:t>Database</a:t>
            </a:r>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15</a:t>
            </a:fld>
            <a:endParaRPr lang="en-US" dirty="0"/>
          </a:p>
        </p:txBody>
      </p:sp>
      <p:sp>
        <p:nvSpPr>
          <p:cNvPr id="2" name="TextBox 1"/>
          <p:cNvSpPr txBox="1"/>
          <p:nvPr/>
        </p:nvSpPr>
        <p:spPr>
          <a:xfrm>
            <a:off x="4675024" y="5994561"/>
            <a:ext cx="3514424" cy="523220"/>
          </a:xfrm>
          <a:prstGeom prst="rect">
            <a:avLst/>
          </a:prstGeom>
          <a:noFill/>
        </p:spPr>
        <p:txBody>
          <a:bodyPr wrap="none" rtlCol="0">
            <a:spAutoFit/>
          </a:bodyPr>
          <a:lstStyle/>
          <a:p>
            <a:r>
              <a:rPr lang="en-US" sz="1400" dirty="0"/>
              <a:t>Image source: </a:t>
            </a:r>
            <a:r>
              <a:rPr lang="en-US" sz="1400" dirty="0">
                <a:hlinkClick r:id="rId3"/>
              </a:rPr>
              <a:t>https://vcloudair.kinvey.com</a:t>
            </a:r>
            <a:r>
              <a:rPr lang="en-US" sz="1400" dirty="0" smtClean="0">
                <a:hlinkClick r:id="rId3"/>
              </a:rPr>
              <a:t>/</a:t>
            </a:r>
            <a:endParaRPr lang="en-US" sz="1400" dirty="0" smtClean="0"/>
          </a:p>
          <a:p>
            <a:endParaRPr lang="en-US" sz="1400" dirty="0"/>
          </a:p>
        </p:txBody>
      </p:sp>
    </p:spTree>
    <p:extLst>
      <p:ext uri="{BB962C8B-B14F-4D97-AF65-F5344CB8AC3E}">
        <p14:creationId xmlns:p14="http://schemas.microsoft.com/office/powerpoint/2010/main" val="12591848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732183"/>
          </a:xfrm>
        </p:spPr>
        <p:txBody>
          <a:bodyPr>
            <a:normAutofit/>
          </a:bodyPr>
          <a:lstStyle/>
          <a:p>
            <a:pPr algn="ctr"/>
            <a:r>
              <a:rPr lang="en-US" sz="3600" dirty="0" smtClean="0"/>
              <a:t>Benefits of using Kinvey  </a:t>
            </a:r>
            <a:endParaRPr lang="en-US" sz="3600" dirty="0"/>
          </a:p>
        </p:txBody>
      </p:sp>
      <p:sp>
        <p:nvSpPr>
          <p:cNvPr id="3" name="Content Placeholder 2"/>
          <p:cNvSpPr>
            <a:spLocks noGrp="1"/>
          </p:cNvSpPr>
          <p:nvPr>
            <p:ph idx="1"/>
          </p:nvPr>
        </p:nvSpPr>
        <p:spPr>
          <a:xfrm>
            <a:off x="1467828" y="1536338"/>
            <a:ext cx="9601200" cy="3581400"/>
          </a:xfrm>
        </p:spPr>
        <p:txBody>
          <a:bodyPr>
            <a:normAutofit/>
          </a:bodyPr>
          <a:lstStyle/>
          <a:p>
            <a:pPr>
              <a:buFont typeface="Arial" panose="020B0604020202020204" pitchFamily="34" charset="0"/>
              <a:buChar char="•"/>
            </a:pPr>
            <a:r>
              <a:rPr lang="en-US" sz="2800" dirty="0" smtClean="0"/>
              <a:t>Empower Developers</a:t>
            </a:r>
          </a:p>
          <a:p>
            <a:pPr>
              <a:buFont typeface="Arial" panose="020B0604020202020204" pitchFamily="34" charset="0"/>
              <a:buChar char="•"/>
            </a:pPr>
            <a:r>
              <a:rPr lang="en-US" sz="2800" dirty="0" smtClean="0"/>
              <a:t>Proven Platform</a:t>
            </a:r>
          </a:p>
          <a:p>
            <a:pPr>
              <a:buFont typeface="Arial" panose="020B0604020202020204" pitchFamily="34" charset="0"/>
              <a:buChar char="•"/>
            </a:pPr>
            <a:r>
              <a:rPr lang="en-US" sz="2800" dirty="0" smtClean="0"/>
              <a:t>Up-to-Date</a:t>
            </a:r>
          </a:p>
          <a:p>
            <a:pPr>
              <a:buFont typeface="Arial" panose="020B0604020202020204" pitchFamily="34" charset="0"/>
              <a:buChar char="•"/>
            </a:pPr>
            <a:r>
              <a:rPr lang="en-US" sz="2800" dirty="0" smtClean="0"/>
              <a:t>Time and Cost Savings</a:t>
            </a:r>
            <a:endParaRPr lang="en-US" sz="2800" dirty="0"/>
          </a:p>
        </p:txBody>
      </p:sp>
      <p:sp>
        <p:nvSpPr>
          <p:cNvPr id="4" name="Footer Placeholder 3"/>
          <p:cNvSpPr>
            <a:spLocks noGrp="1"/>
          </p:cNvSpPr>
          <p:nvPr>
            <p:ph type="ftr" sz="quarter" idx="11"/>
          </p:nvPr>
        </p:nvSpPr>
        <p:spPr/>
        <p:txBody>
          <a:bodyPr/>
          <a:lstStyle/>
          <a:p>
            <a:r>
              <a:rPr lang="en-US" smtClean="0"/>
              <a:t>Database</a:t>
            </a:r>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16</a:t>
            </a:fld>
            <a:endParaRPr lang="en-US" dirty="0"/>
          </a:p>
        </p:txBody>
      </p:sp>
    </p:spTree>
    <p:extLst>
      <p:ext uri="{BB962C8B-B14F-4D97-AF65-F5344CB8AC3E}">
        <p14:creationId xmlns:p14="http://schemas.microsoft.com/office/powerpoint/2010/main" val="222684382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732183"/>
          </a:xfrm>
        </p:spPr>
        <p:txBody>
          <a:bodyPr>
            <a:normAutofit/>
          </a:bodyPr>
          <a:lstStyle/>
          <a:p>
            <a:pPr algn="ctr"/>
            <a:r>
              <a:rPr lang="en-US" sz="3600" dirty="0"/>
              <a:t>What is </a:t>
            </a:r>
            <a:r>
              <a:rPr lang="en-US" sz="3600" dirty="0" smtClean="0"/>
              <a:t>SQLite?</a:t>
            </a:r>
            <a:endParaRPr lang="en-US" sz="3600" dirty="0"/>
          </a:p>
        </p:txBody>
      </p:sp>
      <p:sp>
        <p:nvSpPr>
          <p:cNvPr id="3" name="Content Placeholder 2"/>
          <p:cNvSpPr>
            <a:spLocks noGrp="1"/>
          </p:cNvSpPr>
          <p:nvPr>
            <p:ph idx="1"/>
          </p:nvPr>
        </p:nvSpPr>
        <p:spPr>
          <a:xfrm>
            <a:off x="1371600" y="1699380"/>
            <a:ext cx="9601200" cy="4472609"/>
          </a:xfrm>
        </p:spPr>
        <p:txBody>
          <a:bodyPr>
            <a:noAutofit/>
          </a:bodyPr>
          <a:lstStyle/>
          <a:p>
            <a:pPr>
              <a:buFont typeface="Arial" panose="020B0604020202020204" pitchFamily="34" charset="0"/>
              <a:buChar char="•"/>
            </a:pPr>
            <a:r>
              <a:rPr lang="en-US" sz="2800" dirty="0"/>
              <a:t>SQLite is an in-process library that implements a self-contained, </a:t>
            </a:r>
            <a:r>
              <a:rPr lang="en-US" sz="2800" dirty="0" smtClean="0"/>
              <a:t>server less,</a:t>
            </a:r>
            <a:r>
              <a:rPr lang="en-US" sz="2800" dirty="0"/>
              <a:t> zero-configuration, transactional SQL database engine</a:t>
            </a:r>
          </a:p>
          <a:p>
            <a:pPr>
              <a:buFont typeface="Arial" panose="020B0604020202020204" pitchFamily="34" charset="0"/>
              <a:buChar char="•"/>
            </a:pPr>
            <a:r>
              <a:rPr lang="en-US" sz="2800" dirty="0" smtClean="0"/>
              <a:t>The </a:t>
            </a:r>
            <a:r>
              <a:rPr lang="en-US" sz="2800" dirty="0"/>
              <a:t>code for SQLite is in the public domain and is thus free for use for any purpose, commercial or private</a:t>
            </a:r>
          </a:p>
          <a:p>
            <a:pPr>
              <a:buFont typeface="Arial" panose="020B0604020202020204" pitchFamily="34" charset="0"/>
              <a:buChar char="•"/>
            </a:pPr>
            <a:r>
              <a:rPr lang="en-US" sz="2800" dirty="0"/>
              <a:t>By default</a:t>
            </a:r>
            <a:r>
              <a:rPr lang="en-US" sz="2800" dirty="0" smtClean="0"/>
              <a:t>, android </a:t>
            </a:r>
            <a:r>
              <a:rPr lang="en-US" sz="2800" dirty="0"/>
              <a:t>supports SQLite for storing data in the mobile</a:t>
            </a:r>
            <a:r>
              <a:rPr lang="en-US" sz="2800" dirty="0" smtClean="0"/>
              <a:t>.</a:t>
            </a:r>
            <a:endParaRPr lang="en-US" sz="2800" dirty="0"/>
          </a:p>
        </p:txBody>
      </p:sp>
      <p:sp>
        <p:nvSpPr>
          <p:cNvPr id="4" name="Footer Placeholder 3"/>
          <p:cNvSpPr>
            <a:spLocks noGrp="1"/>
          </p:cNvSpPr>
          <p:nvPr>
            <p:ph type="ftr" sz="quarter" idx="11"/>
          </p:nvPr>
        </p:nvSpPr>
        <p:spPr/>
        <p:txBody>
          <a:bodyPr/>
          <a:lstStyle/>
          <a:p>
            <a:r>
              <a:rPr lang="en-US" smtClean="0"/>
              <a:t>Database</a:t>
            </a:r>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17</a:t>
            </a:fld>
            <a:endParaRPr lang="en-US" dirty="0"/>
          </a:p>
        </p:txBody>
      </p:sp>
    </p:spTree>
    <p:extLst>
      <p:ext uri="{BB962C8B-B14F-4D97-AF65-F5344CB8AC3E}">
        <p14:creationId xmlns:p14="http://schemas.microsoft.com/office/powerpoint/2010/main" val="382054110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a:t>Advantages of SQLite</a:t>
            </a:r>
          </a:p>
        </p:txBody>
      </p:sp>
      <p:sp>
        <p:nvSpPr>
          <p:cNvPr id="3" name="Content Placeholder 2"/>
          <p:cNvSpPr>
            <a:spLocks noGrp="1"/>
          </p:cNvSpPr>
          <p:nvPr>
            <p:ph idx="1"/>
          </p:nvPr>
        </p:nvSpPr>
        <p:spPr>
          <a:xfrm>
            <a:off x="1371600" y="1640785"/>
            <a:ext cx="9601200" cy="3581400"/>
          </a:xfrm>
        </p:spPr>
        <p:txBody>
          <a:bodyPr>
            <a:normAutofit/>
          </a:bodyPr>
          <a:lstStyle/>
          <a:p>
            <a:pPr>
              <a:buFont typeface="Arial" panose="020B0604020202020204" pitchFamily="34" charset="0"/>
              <a:buChar char="•"/>
            </a:pPr>
            <a:r>
              <a:rPr lang="en-US" sz="2800" dirty="0"/>
              <a:t>Database For The Internet Of Things</a:t>
            </a:r>
          </a:p>
          <a:p>
            <a:pPr>
              <a:buFont typeface="Arial" panose="020B0604020202020204" pitchFamily="34" charset="0"/>
              <a:buChar char="•"/>
            </a:pPr>
            <a:r>
              <a:rPr lang="en-US" sz="2800" dirty="0"/>
              <a:t>Application File Format</a:t>
            </a:r>
          </a:p>
          <a:p>
            <a:pPr>
              <a:buFont typeface="Arial" panose="020B0604020202020204" pitchFamily="34" charset="0"/>
              <a:buChar char="•"/>
            </a:pPr>
            <a:r>
              <a:rPr lang="en-US" sz="2800" dirty="0"/>
              <a:t>Website Database</a:t>
            </a:r>
          </a:p>
          <a:p>
            <a:pPr>
              <a:buFont typeface="Arial" panose="020B0604020202020204" pitchFamily="34" charset="0"/>
              <a:buChar char="•"/>
            </a:pPr>
            <a:r>
              <a:rPr lang="en-US" sz="2800" dirty="0"/>
              <a:t>Stand-in For An Enterprise RDBMS</a:t>
            </a:r>
          </a:p>
          <a:p>
            <a:pPr>
              <a:buFont typeface="Arial" panose="020B0604020202020204" pitchFamily="34" charset="0"/>
              <a:buChar char="•"/>
            </a:pPr>
            <a:r>
              <a:rPr lang="en-US" sz="2800" dirty="0"/>
              <a:t>Internal or temporary databases</a:t>
            </a:r>
          </a:p>
          <a:p>
            <a:pPr>
              <a:buFont typeface="Arial" panose="020B0604020202020204" pitchFamily="34" charset="0"/>
              <a:buChar char="•"/>
            </a:pPr>
            <a:r>
              <a:rPr lang="en-US" sz="2800" dirty="0"/>
              <a:t>Data analysis</a:t>
            </a:r>
          </a:p>
          <a:p>
            <a:pPr>
              <a:buFont typeface="Arial" panose="020B0604020202020204" pitchFamily="34" charset="0"/>
              <a:buChar char="•"/>
            </a:pPr>
            <a:endParaRPr lang="en-US" sz="2800" dirty="0"/>
          </a:p>
          <a:p>
            <a:pPr>
              <a:buFont typeface="Arial" panose="020B0604020202020204" pitchFamily="34" charset="0"/>
              <a:buChar char="•"/>
            </a:pPr>
            <a:endParaRPr lang="en-US" sz="2800" dirty="0"/>
          </a:p>
        </p:txBody>
      </p:sp>
      <p:sp>
        <p:nvSpPr>
          <p:cNvPr id="4" name="Footer Placeholder 3"/>
          <p:cNvSpPr>
            <a:spLocks noGrp="1"/>
          </p:cNvSpPr>
          <p:nvPr>
            <p:ph type="ftr" sz="quarter" idx="11"/>
          </p:nvPr>
        </p:nvSpPr>
        <p:spPr/>
        <p:txBody>
          <a:bodyPr/>
          <a:lstStyle/>
          <a:p>
            <a:r>
              <a:rPr lang="en-US" smtClean="0"/>
              <a:t>Database</a:t>
            </a:r>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18</a:t>
            </a:fld>
            <a:endParaRPr lang="en-US" dirty="0"/>
          </a:p>
        </p:txBody>
      </p:sp>
    </p:spTree>
    <p:extLst>
      <p:ext uri="{BB962C8B-B14F-4D97-AF65-F5344CB8AC3E}">
        <p14:creationId xmlns:p14="http://schemas.microsoft.com/office/powerpoint/2010/main" val="393363852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732183"/>
          </a:xfrm>
        </p:spPr>
        <p:txBody>
          <a:bodyPr>
            <a:normAutofit/>
          </a:bodyPr>
          <a:lstStyle/>
          <a:p>
            <a:pPr algn="ctr"/>
            <a:r>
              <a:rPr lang="en-US" sz="3600" dirty="0"/>
              <a:t> Different databases for Android</a:t>
            </a:r>
          </a:p>
        </p:txBody>
      </p:sp>
      <p:sp>
        <p:nvSpPr>
          <p:cNvPr id="4" name="Footer Placeholder 3"/>
          <p:cNvSpPr>
            <a:spLocks noGrp="1"/>
          </p:cNvSpPr>
          <p:nvPr>
            <p:ph type="ftr" sz="quarter" idx="11"/>
          </p:nvPr>
        </p:nvSpPr>
        <p:spPr/>
        <p:txBody>
          <a:bodyPr/>
          <a:lstStyle/>
          <a:p>
            <a:r>
              <a:rPr lang="en-US" smtClean="0"/>
              <a:t>Database</a:t>
            </a:r>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19</a:t>
            </a:fld>
            <a:endParaRPr lang="en-US" dirty="0"/>
          </a:p>
        </p:txBody>
      </p:sp>
      <p:pic>
        <p:nvPicPr>
          <p:cNvPr id="6" name="Picture 2" descr="List of Database for Android Platform"/>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76572" y="1840397"/>
            <a:ext cx="8391256" cy="38099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707318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66928" y="515156"/>
            <a:ext cx="2220480" cy="646331"/>
          </a:xfrm>
          <a:prstGeom prst="rect">
            <a:avLst/>
          </a:prstGeom>
          <a:noFill/>
        </p:spPr>
        <p:txBody>
          <a:bodyPr wrap="none" rtlCol="0">
            <a:spAutoFit/>
          </a:bodyPr>
          <a:lstStyle/>
          <a:p>
            <a:r>
              <a:rPr lang="en-US" sz="3600" dirty="0" smtClean="0"/>
              <a:t>Contents</a:t>
            </a:r>
            <a:endParaRPr lang="en-US" sz="3600" dirty="0"/>
          </a:p>
        </p:txBody>
      </p:sp>
      <p:sp>
        <p:nvSpPr>
          <p:cNvPr id="3" name="TextBox 2"/>
          <p:cNvSpPr txBox="1"/>
          <p:nvPr/>
        </p:nvSpPr>
        <p:spPr>
          <a:xfrm>
            <a:off x="1266928" y="1392714"/>
            <a:ext cx="5213350" cy="5693866"/>
          </a:xfrm>
          <a:prstGeom prst="rect">
            <a:avLst/>
          </a:prstGeom>
          <a:noFill/>
        </p:spPr>
        <p:txBody>
          <a:bodyPr wrap="none" rtlCol="0">
            <a:spAutoFit/>
          </a:bodyPr>
          <a:lstStyle/>
          <a:p>
            <a:pPr marL="285750" indent="-285750">
              <a:buFont typeface="Arial" panose="020B0604020202020204" pitchFamily="34" charset="0"/>
              <a:buChar char="•"/>
            </a:pPr>
            <a:r>
              <a:rPr lang="en-US" sz="2800" dirty="0" smtClean="0"/>
              <a:t>What is a Database</a:t>
            </a:r>
            <a:r>
              <a:rPr lang="en-US" sz="2800" dirty="0" smtClean="0">
                <a:latin typeface="Calibri" panose="020F0502020204030204" pitchFamily="34" charset="0"/>
              </a:rPr>
              <a:t>?</a:t>
            </a:r>
          </a:p>
          <a:p>
            <a:pPr marL="285750" indent="-285750">
              <a:buFont typeface="Arial" panose="020B0604020202020204" pitchFamily="34" charset="0"/>
              <a:buChar char="•"/>
            </a:pPr>
            <a:r>
              <a:rPr lang="en-US" sz="2800" dirty="0"/>
              <a:t>Types of data</a:t>
            </a:r>
            <a:r>
              <a:rPr lang="en-US" sz="2800" dirty="0" smtClean="0">
                <a:latin typeface="Calibri" panose="020F0502020204030204" pitchFamily="34" charset="0"/>
              </a:rPr>
              <a:t>?</a:t>
            </a:r>
          </a:p>
          <a:p>
            <a:pPr marL="285750" indent="-285750">
              <a:buFont typeface="Arial" panose="020B0604020202020204" pitchFamily="34" charset="0"/>
              <a:buChar char="•"/>
            </a:pPr>
            <a:r>
              <a:rPr lang="en-US" sz="2800" dirty="0" smtClean="0"/>
              <a:t>Types of databases</a:t>
            </a:r>
            <a:r>
              <a:rPr lang="en-US" sz="2800" dirty="0" smtClean="0">
                <a:latin typeface="Calibri" panose="020F0502020204030204" pitchFamily="34" charset="0"/>
              </a:rPr>
              <a:t>?</a:t>
            </a:r>
          </a:p>
          <a:p>
            <a:pPr marL="285750" indent="-285750">
              <a:buFont typeface="Arial" panose="020B0604020202020204" pitchFamily="34" charset="0"/>
              <a:buChar char="•"/>
            </a:pPr>
            <a:r>
              <a:rPr lang="en-US" sz="2800" dirty="0" smtClean="0">
                <a:latin typeface="Calibri" panose="020F0502020204030204" pitchFamily="34" charset="0"/>
              </a:rPr>
              <a:t>NoSQL</a:t>
            </a:r>
          </a:p>
          <a:p>
            <a:pPr marL="285750" indent="-285750">
              <a:buFont typeface="Arial" panose="020B0604020202020204" pitchFamily="34" charset="0"/>
              <a:buChar char="•"/>
            </a:pPr>
            <a:r>
              <a:rPr lang="en-US" sz="2800" dirty="0" smtClean="0"/>
              <a:t>Mobile backend as a service</a:t>
            </a:r>
          </a:p>
          <a:p>
            <a:pPr marL="285750" indent="-285750">
              <a:buFont typeface="Arial" panose="020B0604020202020204" pitchFamily="34" charset="0"/>
              <a:buChar char="•"/>
            </a:pPr>
            <a:r>
              <a:rPr lang="en-US" sz="2800" dirty="0" smtClean="0"/>
              <a:t>What is Kinvey?</a:t>
            </a:r>
          </a:p>
          <a:p>
            <a:pPr marL="285750" indent="-285750">
              <a:buFont typeface="Arial" panose="020B0604020202020204" pitchFamily="34" charset="0"/>
              <a:buChar char="•"/>
            </a:pPr>
            <a:r>
              <a:rPr lang="en-US" sz="2800" dirty="0" smtClean="0"/>
              <a:t>Advantages of Kinvey</a:t>
            </a:r>
          </a:p>
          <a:p>
            <a:pPr marL="285750" indent="-285750">
              <a:buFont typeface="Arial" panose="020B0604020202020204" pitchFamily="34" charset="0"/>
              <a:buChar char="•"/>
            </a:pPr>
            <a:r>
              <a:rPr lang="en-US" sz="2800" dirty="0" smtClean="0"/>
              <a:t>What is SQLite?</a:t>
            </a:r>
          </a:p>
          <a:p>
            <a:pPr marL="285750" indent="-285750">
              <a:buFont typeface="Arial" panose="020B0604020202020204" pitchFamily="34" charset="0"/>
              <a:buChar char="•"/>
            </a:pPr>
            <a:r>
              <a:rPr lang="en-US" sz="2800" dirty="0" smtClean="0"/>
              <a:t>Advantages of SQLite</a:t>
            </a:r>
          </a:p>
          <a:p>
            <a:pPr marL="285750" indent="-285750">
              <a:buFont typeface="Arial" panose="020B0604020202020204" pitchFamily="34" charset="0"/>
              <a:buChar char="•"/>
            </a:pPr>
            <a:r>
              <a:rPr lang="en-US" sz="2800" dirty="0" smtClean="0"/>
              <a:t>Different databases for Android</a:t>
            </a:r>
          </a:p>
          <a:p>
            <a:endParaRPr lang="en-US" sz="2800" dirty="0" smtClean="0"/>
          </a:p>
          <a:p>
            <a:pPr marL="285750" indent="-285750">
              <a:buFont typeface="Arial" panose="020B0604020202020204" pitchFamily="34" charset="0"/>
              <a:buChar char="•"/>
            </a:pPr>
            <a:endParaRPr lang="en-US" sz="2800" dirty="0" smtClean="0"/>
          </a:p>
          <a:p>
            <a:pPr marL="285750" indent="-285750">
              <a:buFont typeface="Arial" panose="020B0604020202020204" pitchFamily="34" charset="0"/>
              <a:buChar char="•"/>
            </a:pPr>
            <a:endParaRPr lang="en-US" sz="2800" dirty="0" smtClean="0"/>
          </a:p>
        </p:txBody>
      </p:sp>
      <p:sp>
        <p:nvSpPr>
          <p:cNvPr id="4" name="Footer Placeholder 3"/>
          <p:cNvSpPr>
            <a:spLocks noGrp="1"/>
          </p:cNvSpPr>
          <p:nvPr>
            <p:ph type="ftr" sz="quarter" idx="11"/>
          </p:nvPr>
        </p:nvSpPr>
        <p:spPr/>
        <p:txBody>
          <a:bodyPr/>
          <a:lstStyle/>
          <a:p>
            <a:r>
              <a:rPr lang="en-US" smtClean="0"/>
              <a:t>Database</a:t>
            </a:r>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2</a:t>
            </a:fld>
            <a:endParaRPr lang="en-US" dirty="0"/>
          </a:p>
        </p:txBody>
      </p:sp>
    </p:spTree>
    <p:extLst>
      <p:ext uri="{BB962C8B-B14F-4D97-AF65-F5344CB8AC3E}">
        <p14:creationId xmlns:p14="http://schemas.microsoft.com/office/powerpoint/2010/main" val="327168903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ooter Placeholder 10"/>
          <p:cNvSpPr>
            <a:spLocks noGrp="1"/>
          </p:cNvSpPr>
          <p:nvPr>
            <p:ph type="ftr" sz="quarter" idx="11"/>
          </p:nvPr>
        </p:nvSpPr>
        <p:spPr/>
        <p:txBody>
          <a:bodyPr/>
          <a:lstStyle/>
          <a:p>
            <a:r>
              <a:rPr lang="en-US" smtClean="0"/>
              <a:t>Database</a:t>
            </a:r>
            <a:endParaRPr lang="en-US" dirty="0"/>
          </a:p>
        </p:txBody>
      </p:sp>
      <p:sp>
        <p:nvSpPr>
          <p:cNvPr id="12" name="Slide Number Placeholder 11"/>
          <p:cNvSpPr>
            <a:spLocks noGrp="1"/>
          </p:cNvSpPr>
          <p:nvPr>
            <p:ph type="sldNum" sz="quarter" idx="12"/>
          </p:nvPr>
        </p:nvSpPr>
        <p:spPr/>
        <p:txBody>
          <a:bodyPr/>
          <a:lstStyle/>
          <a:p>
            <a:fld id="{D57F1E4F-1CFF-5643-939E-02111984F565}" type="slidenum">
              <a:rPr lang="en-US" smtClean="0"/>
              <a:t>20</a:t>
            </a:fld>
            <a:endParaRPr lang="en-US" dirty="0"/>
          </a:p>
        </p:txBody>
      </p:sp>
      <p:sp>
        <p:nvSpPr>
          <p:cNvPr id="7" name="TextBox 6"/>
          <p:cNvSpPr txBox="1"/>
          <p:nvPr/>
        </p:nvSpPr>
        <p:spPr>
          <a:xfrm>
            <a:off x="4314423" y="2459865"/>
            <a:ext cx="3951146" cy="1015663"/>
          </a:xfrm>
          <a:prstGeom prst="rect">
            <a:avLst/>
          </a:prstGeom>
          <a:noFill/>
        </p:spPr>
        <p:txBody>
          <a:bodyPr wrap="none" rtlCol="0">
            <a:spAutoFit/>
          </a:bodyPr>
          <a:lstStyle/>
          <a:p>
            <a:r>
              <a:rPr lang="en-US" sz="6000" dirty="0" smtClean="0"/>
              <a:t>Thank You!!</a:t>
            </a:r>
            <a:endParaRPr lang="en-US" sz="6000" dirty="0"/>
          </a:p>
        </p:txBody>
      </p:sp>
    </p:spTree>
    <p:extLst>
      <p:ext uri="{BB962C8B-B14F-4D97-AF65-F5344CB8AC3E}">
        <p14:creationId xmlns:p14="http://schemas.microsoft.com/office/powerpoint/2010/main" val="34405738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48973" y="304265"/>
            <a:ext cx="4958368" cy="923330"/>
          </a:xfrm>
          <a:prstGeom prst="rect">
            <a:avLst/>
          </a:prstGeom>
          <a:noFill/>
        </p:spPr>
        <p:txBody>
          <a:bodyPr wrap="square" rtlCol="0">
            <a:spAutoFit/>
          </a:bodyPr>
          <a:lstStyle/>
          <a:p>
            <a:r>
              <a:rPr lang="en-US" sz="3600" dirty="0" smtClean="0"/>
              <a:t>What is a Database </a:t>
            </a:r>
            <a:r>
              <a:rPr lang="en-US" sz="3600" dirty="0" smtClean="0">
                <a:latin typeface="Calibri" panose="020F0502020204030204" pitchFamily="34" charset="0"/>
              </a:rPr>
              <a:t>?</a:t>
            </a:r>
          </a:p>
          <a:p>
            <a:endParaRPr lang="en-US" dirty="0"/>
          </a:p>
        </p:txBody>
      </p:sp>
      <p:sp>
        <p:nvSpPr>
          <p:cNvPr id="5" name="TextBox 4"/>
          <p:cNvSpPr txBox="1"/>
          <p:nvPr/>
        </p:nvSpPr>
        <p:spPr>
          <a:xfrm>
            <a:off x="1004554" y="932111"/>
            <a:ext cx="9504608" cy="2934137"/>
          </a:xfrm>
          <a:prstGeom prst="rect">
            <a:avLst/>
          </a:prstGeom>
          <a:noFill/>
        </p:spPr>
        <p:txBody>
          <a:bodyPr wrap="square" rtlCol="0">
            <a:spAutoFit/>
          </a:bodyPr>
          <a:lstStyle/>
          <a:p>
            <a:pPr marL="457200" lvl="0" indent="-457200">
              <a:spcAft>
                <a:spcPts val="2000"/>
              </a:spcAft>
              <a:buFont typeface="Arial" panose="020B0604020202020204" pitchFamily="34" charset="0"/>
              <a:buChar char="•"/>
            </a:pPr>
            <a:r>
              <a:rPr lang="en-US" sz="2800" dirty="0"/>
              <a:t>A database is a collection of information that is organized, so that it can easily be accessed, managed and updated</a:t>
            </a:r>
            <a:r>
              <a:rPr lang="en-US" sz="2800" dirty="0" smtClean="0"/>
              <a:t>.</a:t>
            </a:r>
          </a:p>
          <a:p>
            <a:pPr marL="457200" indent="-457200">
              <a:spcAft>
                <a:spcPts val="2000"/>
              </a:spcAft>
              <a:buFont typeface="Arial" panose="020B0604020202020204" pitchFamily="34" charset="0"/>
              <a:buChar char="•"/>
            </a:pPr>
            <a:r>
              <a:rPr lang="en-US" sz="2800" dirty="0"/>
              <a:t>In one view databases can be classified according to types of content: bibliographic, full-text, numeric and images</a:t>
            </a:r>
            <a:r>
              <a:rPr lang="en-US" sz="2800" dirty="0" smtClean="0"/>
              <a:t>.</a:t>
            </a:r>
            <a:endParaRPr lang="en-US" sz="2800" dirty="0"/>
          </a:p>
        </p:txBody>
      </p:sp>
      <p:sp>
        <p:nvSpPr>
          <p:cNvPr id="6" name="Footer Placeholder 5"/>
          <p:cNvSpPr>
            <a:spLocks noGrp="1"/>
          </p:cNvSpPr>
          <p:nvPr>
            <p:ph type="ftr" sz="quarter" idx="11"/>
          </p:nvPr>
        </p:nvSpPr>
        <p:spPr/>
        <p:txBody>
          <a:bodyPr/>
          <a:lstStyle/>
          <a:p>
            <a:r>
              <a:rPr lang="en-US" smtClean="0"/>
              <a:t>Database</a:t>
            </a:r>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3</a:t>
            </a:fld>
            <a:endParaRPr lang="en-US"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48973" y="3138519"/>
            <a:ext cx="5080000" cy="2788423"/>
          </a:xfrm>
          <a:prstGeom prst="rect">
            <a:avLst/>
          </a:prstGeom>
        </p:spPr>
      </p:pic>
      <p:sp>
        <p:nvSpPr>
          <p:cNvPr id="3" name="TextBox 2"/>
          <p:cNvSpPr txBox="1"/>
          <p:nvPr/>
        </p:nvSpPr>
        <p:spPr>
          <a:xfrm>
            <a:off x="3968319" y="6045819"/>
            <a:ext cx="5206075" cy="738664"/>
          </a:xfrm>
          <a:prstGeom prst="rect">
            <a:avLst/>
          </a:prstGeom>
          <a:noFill/>
        </p:spPr>
        <p:txBody>
          <a:bodyPr wrap="square" rtlCol="0">
            <a:spAutoFit/>
          </a:bodyPr>
          <a:lstStyle/>
          <a:p>
            <a:r>
              <a:rPr lang="en-US" sz="1400" dirty="0"/>
              <a:t>Image source: </a:t>
            </a:r>
            <a:r>
              <a:rPr lang="en-US" sz="1400" dirty="0">
                <a:hlinkClick r:id="rId3"/>
              </a:rPr>
              <a:t>http://blog.hackerrank.com/new-domain-tuesday-hackerrank-reveals-data-structure-database-sql-challenges</a:t>
            </a:r>
            <a:r>
              <a:rPr lang="en-US" sz="1400" dirty="0" smtClean="0">
                <a:hlinkClick r:id="rId3"/>
              </a:rPr>
              <a:t>/</a:t>
            </a:r>
            <a:endParaRPr lang="en-US" sz="1400" dirty="0" smtClean="0"/>
          </a:p>
          <a:p>
            <a:endParaRPr lang="en-US" sz="1400" dirty="0"/>
          </a:p>
        </p:txBody>
      </p:sp>
    </p:spTree>
    <p:extLst>
      <p:ext uri="{BB962C8B-B14F-4D97-AF65-F5344CB8AC3E}">
        <p14:creationId xmlns:p14="http://schemas.microsoft.com/office/powerpoint/2010/main" val="395572793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p:cNvGraphicFramePr/>
          <p:nvPr>
            <p:extLst>
              <p:ext uri="{D42A27DB-BD31-4B8C-83A1-F6EECF244321}">
                <p14:modId xmlns:p14="http://schemas.microsoft.com/office/powerpoint/2010/main" val="656413051"/>
              </p:ext>
            </p:extLst>
          </p:nvPr>
        </p:nvGraphicFramePr>
        <p:xfrm>
          <a:off x="2031999" y="1365161"/>
          <a:ext cx="8438525" cy="477317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Box 2"/>
          <p:cNvSpPr txBox="1"/>
          <p:nvPr/>
        </p:nvSpPr>
        <p:spPr>
          <a:xfrm>
            <a:off x="4422074" y="403777"/>
            <a:ext cx="3658374" cy="646331"/>
          </a:xfrm>
          <a:prstGeom prst="rect">
            <a:avLst/>
          </a:prstGeom>
          <a:noFill/>
        </p:spPr>
        <p:txBody>
          <a:bodyPr wrap="none" rtlCol="0">
            <a:spAutoFit/>
          </a:bodyPr>
          <a:lstStyle/>
          <a:p>
            <a:r>
              <a:rPr lang="en-US" sz="3600" dirty="0" smtClean="0"/>
              <a:t>Types of Data </a:t>
            </a:r>
            <a:r>
              <a:rPr lang="en-US" sz="3600" dirty="0" smtClean="0">
                <a:latin typeface="Calibri" panose="020F0502020204030204" pitchFamily="34" charset="0"/>
              </a:rPr>
              <a:t>?</a:t>
            </a:r>
            <a:endParaRPr lang="en-US" sz="3600" dirty="0">
              <a:latin typeface="Calibri" panose="020F0502020204030204" pitchFamily="34" charset="0"/>
            </a:endParaRPr>
          </a:p>
        </p:txBody>
      </p:sp>
      <p:sp>
        <p:nvSpPr>
          <p:cNvPr id="4" name="Footer Placeholder 3"/>
          <p:cNvSpPr>
            <a:spLocks noGrp="1"/>
          </p:cNvSpPr>
          <p:nvPr>
            <p:ph type="ftr" sz="quarter" idx="11"/>
          </p:nvPr>
        </p:nvSpPr>
        <p:spPr/>
        <p:txBody>
          <a:bodyPr/>
          <a:lstStyle/>
          <a:p>
            <a:r>
              <a:rPr lang="en-US" dirty="0" smtClean="0"/>
              <a:t>Database</a:t>
            </a:r>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4</a:t>
            </a:fld>
            <a:endParaRPr lang="en-US" dirty="0"/>
          </a:p>
        </p:txBody>
      </p:sp>
    </p:spTree>
    <p:extLst>
      <p:ext uri="{BB962C8B-B14F-4D97-AF65-F5344CB8AC3E}">
        <p14:creationId xmlns:p14="http://schemas.microsoft.com/office/powerpoint/2010/main" val="145654685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p:cNvGraphicFramePr/>
          <p:nvPr>
            <p:extLst>
              <p:ext uri="{D42A27DB-BD31-4B8C-83A1-F6EECF244321}">
                <p14:modId xmlns:p14="http://schemas.microsoft.com/office/powerpoint/2010/main" val="4200498698"/>
              </p:ext>
            </p:extLst>
          </p:nvPr>
        </p:nvGraphicFramePr>
        <p:xfrm>
          <a:off x="2611548" y="1725768"/>
          <a:ext cx="7395337" cy="43224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TextBox 6"/>
          <p:cNvSpPr txBox="1"/>
          <p:nvPr/>
        </p:nvSpPr>
        <p:spPr>
          <a:xfrm>
            <a:off x="4157166" y="553669"/>
            <a:ext cx="4304100" cy="646331"/>
          </a:xfrm>
          <a:prstGeom prst="rect">
            <a:avLst/>
          </a:prstGeom>
          <a:noFill/>
        </p:spPr>
        <p:txBody>
          <a:bodyPr wrap="square" rtlCol="0">
            <a:spAutoFit/>
          </a:bodyPr>
          <a:lstStyle/>
          <a:p>
            <a:r>
              <a:rPr lang="en-US" sz="3600" dirty="0" smtClean="0"/>
              <a:t>Types of Databases</a:t>
            </a:r>
            <a:r>
              <a:rPr lang="en-US" sz="3600" dirty="0" smtClean="0">
                <a:latin typeface="Calibri" panose="020F0502020204030204" pitchFamily="34" charset="0"/>
              </a:rPr>
              <a:t>?</a:t>
            </a:r>
            <a:endParaRPr lang="en-US" sz="3600" dirty="0">
              <a:latin typeface="Calibri" panose="020F0502020204030204" pitchFamily="34" charset="0"/>
            </a:endParaRPr>
          </a:p>
        </p:txBody>
      </p:sp>
      <p:sp>
        <p:nvSpPr>
          <p:cNvPr id="8" name="Footer Placeholder 7"/>
          <p:cNvSpPr>
            <a:spLocks noGrp="1"/>
          </p:cNvSpPr>
          <p:nvPr>
            <p:ph type="ftr" sz="quarter" idx="11"/>
          </p:nvPr>
        </p:nvSpPr>
        <p:spPr/>
        <p:txBody>
          <a:bodyPr/>
          <a:lstStyle/>
          <a:p>
            <a:r>
              <a:rPr lang="en-US" smtClean="0"/>
              <a:t>Database</a:t>
            </a:r>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5</a:t>
            </a:fld>
            <a:endParaRPr lang="en-US" dirty="0"/>
          </a:p>
        </p:txBody>
      </p:sp>
    </p:spTree>
    <p:extLst>
      <p:ext uri="{BB962C8B-B14F-4D97-AF65-F5344CB8AC3E}">
        <p14:creationId xmlns:p14="http://schemas.microsoft.com/office/powerpoint/2010/main" val="16418887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Database</a:t>
            </a:r>
            <a:endParaRPr lang="en-US" dirty="0"/>
          </a:p>
        </p:txBody>
      </p:sp>
      <p:sp>
        <p:nvSpPr>
          <p:cNvPr id="3" name="Slide Number Placeholder 2"/>
          <p:cNvSpPr>
            <a:spLocks noGrp="1"/>
          </p:cNvSpPr>
          <p:nvPr>
            <p:ph type="sldNum" sz="quarter" idx="12"/>
          </p:nvPr>
        </p:nvSpPr>
        <p:spPr/>
        <p:txBody>
          <a:bodyPr/>
          <a:lstStyle/>
          <a:p>
            <a:fld id="{D57F1E4F-1CFF-5643-939E-02111984F565}" type="slidenum">
              <a:rPr lang="en-US" smtClean="0"/>
              <a:t>6</a:t>
            </a:fld>
            <a:endParaRPr lang="en-US" dirty="0"/>
          </a:p>
        </p:txBody>
      </p:sp>
      <p:graphicFrame>
        <p:nvGraphicFramePr>
          <p:cNvPr id="6" name="Diagram 5"/>
          <p:cNvGraphicFramePr/>
          <p:nvPr>
            <p:extLst>
              <p:ext uri="{D42A27DB-BD31-4B8C-83A1-F6EECF244321}">
                <p14:modId xmlns:p14="http://schemas.microsoft.com/office/powerpoint/2010/main" val="3886632456"/>
              </p:ext>
            </p:extLst>
          </p:nvPr>
        </p:nvGraphicFramePr>
        <p:xfrm>
          <a:off x="3778146" y="1045576"/>
          <a:ext cx="5396248" cy="459537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TextBox 6"/>
          <p:cNvSpPr txBox="1"/>
          <p:nvPr/>
        </p:nvSpPr>
        <p:spPr>
          <a:xfrm>
            <a:off x="2667882" y="5779779"/>
            <a:ext cx="8401146" cy="830997"/>
          </a:xfrm>
          <a:prstGeom prst="rect">
            <a:avLst/>
          </a:prstGeom>
          <a:noFill/>
        </p:spPr>
        <p:txBody>
          <a:bodyPr wrap="none" rtlCol="0">
            <a:spAutoFit/>
          </a:bodyPr>
          <a:lstStyle/>
          <a:p>
            <a:r>
              <a:rPr lang="en-US" sz="2400" dirty="0" smtClean="0"/>
              <a:t>Example: Oracle NoSQL, Cassandra(Apache), BigTable(Google), </a:t>
            </a:r>
          </a:p>
          <a:p>
            <a:r>
              <a:rPr lang="en-US" sz="2400" dirty="0"/>
              <a:t>	</a:t>
            </a:r>
            <a:r>
              <a:rPr lang="en-US" sz="2400" dirty="0" smtClean="0"/>
              <a:t>	     SimpleDB(Amazon), MongoDB</a:t>
            </a:r>
            <a:endParaRPr lang="en-US" sz="2400" dirty="0"/>
          </a:p>
        </p:txBody>
      </p:sp>
      <p:sp>
        <p:nvSpPr>
          <p:cNvPr id="8" name="TextBox 7"/>
          <p:cNvSpPr txBox="1"/>
          <p:nvPr/>
        </p:nvSpPr>
        <p:spPr>
          <a:xfrm>
            <a:off x="5721897" y="255053"/>
            <a:ext cx="1508746" cy="646331"/>
          </a:xfrm>
          <a:prstGeom prst="rect">
            <a:avLst/>
          </a:prstGeom>
          <a:noFill/>
        </p:spPr>
        <p:txBody>
          <a:bodyPr wrap="none" rtlCol="0">
            <a:spAutoFit/>
          </a:bodyPr>
          <a:lstStyle/>
          <a:p>
            <a:r>
              <a:rPr lang="en-US" sz="3600" dirty="0" smtClean="0"/>
              <a:t>NoSQL</a:t>
            </a:r>
            <a:endParaRPr lang="en-US" sz="3600" dirty="0"/>
          </a:p>
        </p:txBody>
      </p:sp>
    </p:spTree>
    <p:extLst>
      <p:ext uri="{BB962C8B-B14F-4D97-AF65-F5344CB8AC3E}">
        <p14:creationId xmlns:p14="http://schemas.microsoft.com/office/powerpoint/2010/main" val="294872378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469199" y="585858"/>
            <a:ext cx="3480440" cy="646331"/>
          </a:xfrm>
          <a:prstGeom prst="rect">
            <a:avLst/>
          </a:prstGeom>
          <a:noFill/>
        </p:spPr>
        <p:txBody>
          <a:bodyPr wrap="none" rtlCol="0">
            <a:spAutoFit/>
          </a:bodyPr>
          <a:lstStyle/>
          <a:p>
            <a:r>
              <a:rPr lang="en-US" sz="3600" dirty="0" smtClean="0"/>
              <a:t>What is MBaaS </a:t>
            </a:r>
            <a:r>
              <a:rPr lang="en-US" sz="3600" dirty="0" smtClean="0">
                <a:latin typeface="Calibri" panose="020F0502020204030204" pitchFamily="34" charset="0"/>
              </a:rPr>
              <a:t>?</a:t>
            </a:r>
            <a:endParaRPr lang="en-US" sz="3600" dirty="0">
              <a:latin typeface="Calibri" panose="020F0502020204030204" pitchFamily="34" charset="0"/>
            </a:endParaRPr>
          </a:p>
        </p:txBody>
      </p:sp>
      <p:sp>
        <p:nvSpPr>
          <p:cNvPr id="3" name="TextBox 2"/>
          <p:cNvSpPr txBox="1"/>
          <p:nvPr/>
        </p:nvSpPr>
        <p:spPr>
          <a:xfrm>
            <a:off x="1343241" y="1535201"/>
            <a:ext cx="10054559" cy="3539430"/>
          </a:xfrm>
          <a:prstGeom prst="rect">
            <a:avLst/>
          </a:prstGeom>
          <a:noFill/>
        </p:spPr>
        <p:txBody>
          <a:bodyPr wrap="square" rtlCol="0">
            <a:spAutoFit/>
          </a:bodyPr>
          <a:lstStyle/>
          <a:p>
            <a:pPr marL="457200" indent="-457200">
              <a:buFont typeface="Arial" panose="020B0604020202020204" pitchFamily="34" charset="0"/>
              <a:buChar char="•"/>
            </a:pPr>
            <a:r>
              <a:rPr lang="en-US" sz="2800" dirty="0" smtClean="0">
                <a:solidFill>
                  <a:schemeClr val="tx2"/>
                </a:solidFill>
              </a:rPr>
              <a:t>MBaaS stands for Mobile backend as a Service</a:t>
            </a:r>
          </a:p>
          <a:p>
            <a:pPr marL="457200" indent="-457200">
              <a:buFont typeface="Arial" panose="020B0604020202020204" pitchFamily="34" charset="0"/>
              <a:buChar char="•"/>
            </a:pPr>
            <a:r>
              <a:rPr lang="en-US" sz="2800" dirty="0" smtClean="0">
                <a:solidFill>
                  <a:schemeClr val="tx2"/>
                </a:solidFill>
              </a:rPr>
              <a:t>It </a:t>
            </a:r>
            <a:r>
              <a:rPr lang="en-US" sz="2800" dirty="0">
                <a:solidFill>
                  <a:schemeClr val="tx2"/>
                </a:solidFill>
              </a:rPr>
              <a:t>is an approach for providing web and mobile app developers with a way to connect their applications to backend cloud </a:t>
            </a:r>
            <a:r>
              <a:rPr lang="en-US" sz="2800" dirty="0" smtClean="0">
                <a:solidFill>
                  <a:schemeClr val="tx2"/>
                </a:solidFill>
              </a:rPr>
              <a:t>storage and processing while also providing common features such as user management, push notifications, social media integration, server side computing and other features that mobile users demand from their apps these days</a:t>
            </a:r>
            <a:endParaRPr lang="en-GB" sz="2800" dirty="0" smtClean="0">
              <a:solidFill>
                <a:schemeClr val="tx2"/>
              </a:solidFill>
            </a:endParaRPr>
          </a:p>
          <a:p>
            <a:pPr marL="457200" indent="-457200">
              <a:buFont typeface="Arial" panose="020B0604020202020204" pitchFamily="34" charset="0"/>
              <a:buChar char="•"/>
            </a:pPr>
            <a:endParaRPr lang="en-US" sz="2800" dirty="0"/>
          </a:p>
        </p:txBody>
      </p:sp>
      <p:sp>
        <p:nvSpPr>
          <p:cNvPr id="4" name="Footer Placeholder 3"/>
          <p:cNvSpPr>
            <a:spLocks noGrp="1"/>
          </p:cNvSpPr>
          <p:nvPr>
            <p:ph type="ftr" sz="quarter" idx="11"/>
          </p:nvPr>
        </p:nvSpPr>
        <p:spPr/>
        <p:txBody>
          <a:bodyPr/>
          <a:lstStyle/>
          <a:p>
            <a:r>
              <a:rPr lang="en-US" smtClean="0"/>
              <a:t>Database</a:t>
            </a:r>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7</a:t>
            </a:fld>
            <a:endParaRPr lang="en-US" dirty="0"/>
          </a:p>
        </p:txBody>
      </p:sp>
    </p:spTree>
    <p:extLst>
      <p:ext uri="{BB962C8B-B14F-4D97-AF65-F5344CB8AC3E}">
        <p14:creationId xmlns:p14="http://schemas.microsoft.com/office/powerpoint/2010/main" val="166670317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249252" y="1262057"/>
            <a:ext cx="10586434" cy="4973263"/>
            <a:chOff x="303684" y="1423518"/>
            <a:chExt cx="8668820" cy="3965339"/>
          </a:xfrm>
        </p:grpSpPr>
        <p:sp>
          <p:nvSpPr>
            <p:cNvPr id="3" name="TextBox 2"/>
            <p:cNvSpPr txBox="1"/>
            <p:nvPr/>
          </p:nvSpPr>
          <p:spPr>
            <a:xfrm>
              <a:off x="6445102" y="3932809"/>
              <a:ext cx="2438400" cy="419860"/>
            </a:xfrm>
            <a:prstGeom prst="rect">
              <a:avLst/>
            </a:prstGeom>
            <a:noFill/>
          </p:spPr>
          <p:txBody>
            <a:bodyPr wrap="square" lIns="64288" tIns="32144" rIns="64288" bIns="32144" rtlCol="0">
              <a:spAutoFit/>
            </a:bodyPr>
            <a:lstStyle/>
            <a:p>
              <a:pPr defTabSz="642915">
                <a:defRPr/>
              </a:pPr>
              <a:r>
                <a:rPr lang="en-US" sz="1000" kern="0" dirty="0" smtClean="0">
                  <a:latin typeface="Calibiri"/>
                  <a:sym typeface="Gill Sans" charset="0"/>
                </a:rPr>
                <a:t>MBaaS provides </a:t>
              </a:r>
              <a:r>
                <a:rPr lang="en-US" sz="1000" b="1" kern="0" dirty="0" smtClean="0">
                  <a:latin typeface="Calibiri"/>
                  <a:sym typeface="Gill Sans" charset="0"/>
                </a:rPr>
                <a:t>End – to – End  data sync framewor</a:t>
              </a:r>
              <a:r>
                <a:rPr lang="en-US" sz="1000" kern="0" dirty="0" smtClean="0">
                  <a:latin typeface="Calibiri"/>
                  <a:sym typeface="Gill Sans" charset="0"/>
                </a:rPr>
                <a:t>k, this ensures user  always has latest data available on mobile Application </a:t>
              </a:r>
              <a:endParaRPr lang="en-US" sz="1000" kern="0" dirty="0">
                <a:latin typeface="Calibiri"/>
                <a:sym typeface="Gill Sans" charset="0"/>
              </a:endParaRPr>
            </a:p>
          </p:txBody>
        </p:sp>
        <p:sp>
          <p:nvSpPr>
            <p:cNvPr id="4" name="TextBox 3"/>
            <p:cNvSpPr txBox="1"/>
            <p:nvPr/>
          </p:nvSpPr>
          <p:spPr>
            <a:xfrm>
              <a:off x="5640735" y="1631039"/>
              <a:ext cx="2837285" cy="317674"/>
            </a:xfrm>
            <a:prstGeom prst="rect">
              <a:avLst/>
            </a:prstGeom>
            <a:noFill/>
          </p:spPr>
          <p:txBody>
            <a:bodyPr wrap="square" lIns="64288" tIns="32144" rIns="64288" bIns="32144" rtlCol="0">
              <a:spAutoFit/>
            </a:bodyPr>
            <a:lstStyle/>
            <a:p>
              <a:pPr defTabSz="642915">
                <a:defRPr/>
              </a:pPr>
              <a:r>
                <a:rPr lang="en-US" sz="1000" kern="0" dirty="0" smtClean="0">
                  <a:latin typeface="Calibiri"/>
                  <a:sym typeface="Gill Sans" charset="0"/>
                </a:rPr>
                <a:t>BaaS helps </a:t>
              </a:r>
              <a:r>
                <a:rPr lang="en-US" sz="1000" b="1" kern="0" dirty="0" smtClean="0">
                  <a:latin typeface="Calibiri"/>
                  <a:sym typeface="Gill Sans" charset="0"/>
                </a:rPr>
                <a:t>reduce time-to-market</a:t>
              </a:r>
              <a:r>
                <a:rPr lang="en-US" sz="1000" kern="0" dirty="0">
                  <a:latin typeface="Calibiri"/>
                  <a:sym typeface="Gill Sans" charset="0"/>
                </a:rPr>
                <a:t>. Implement with 50% less effort</a:t>
              </a:r>
            </a:p>
          </p:txBody>
        </p:sp>
        <p:sp>
          <p:nvSpPr>
            <p:cNvPr id="5" name="TextBox 4"/>
            <p:cNvSpPr txBox="1"/>
            <p:nvPr/>
          </p:nvSpPr>
          <p:spPr>
            <a:xfrm>
              <a:off x="5626398" y="5055671"/>
              <a:ext cx="2357591" cy="317674"/>
            </a:xfrm>
            <a:prstGeom prst="rect">
              <a:avLst/>
            </a:prstGeom>
            <a:noFill/>
          </p:spPr>
          <p:txBody>
            <a:bodyPr wrap="square" lIns="64288" tIns="32144" rIns="64288" bIns="32144" rtlCol="0">
              <a:spAutoFit/>
            </a:bodyPr>
            <a:lstStyle/>
            <a:p>
              <a:pPr defTabSz="642915">
                <a:defRPr/>
              </a:pPr>
              <a:r>
                <a:rPr lang="en-US" sz="1000" kern="0" dirty="0">
                  <a:latin typeface="Calibiri"/>
                  <a:sym typeface="Gill Sans" charset="0"/>
                </a:rPr>
                <a:t>Kick start your customer mobility journey using </a:t>
              </a:r>
              <a:r>
                <a:rPr lang="en-US" sz="1000" b="1" kern="0" dirty="0">
                  <a:latin typeface="Calibiri"/>
                  <a:sym typeface="Gill Sans" charset="0"/>
                </a:rPr>
                <a:t>ready made </a:t>
              </a:r>
              <a:r>
                <a:rPr lang="en-US" sz="1000" b="1" kern="0" dirty="0" smtClean="0">
                  <a:latin typeface="Calibiri"/>
                  <a:sym typeface="Gill Sans" charset="0"/>
                </a:rPr>
                <a:t>apps</a:t>
              </a:r>
              <a:r>
                <a:rPr lang="en-US" sz="1000" kern="0" dirty="0" smtClean="0">
                  <a:latin typeface="Calibiri"/>
                  <a:sym typeface="Gill Sans" charset="0"/>
                </a:rPr>
                <a:t>.</a:t>
              </a:r>
              <a:endParaRPr lang="en-US" sz="1000" kern="0" dirty="0">
                <a:latin typeface="Calibiri"/>
                <a:sym typeface="Gill Sans" charset="0"/>
              </a:endParaRPr>
            </a:p>
          </p:txBody>
        </p:sp>
        <p:sp>
          <p:nvSpPr>
            <p:cNvPr id="6" name="TextBox 5"/>
            <p:cNvSpPr txBox="1"/>
            <p:nvPr/>
          </p:nvSpPr>
          <p:spPr>
            <a:xfrm>
              <a:off x="6477000" y="2566518"/>
              <a:ext cx="2495504" cy="297159"/>
            </a:xfrm>
            <a:prstGeom prst="rect">
              <a:avLst/>
            </a:prstGeom>
            <a:noFill/>
          </p:spPr>
          <p:txBody>
            <a:bodyPr wrap="square" lIns="64288" tIns="32144" rIns="64288" bIns="32144" rtlCol="0">
              <a:spAutoFit/>
            </a:bodyPr>
            <a:lstStyle/>
            <a:p>
              <a:pPr defTabSz="642915">
                <a:defRPr/>
              </a:pPr>
              <a:r>
                <a:rPr lang="en-US" sz="1000" kern="0" dirty="0" smtClean="0">
                  <a:latin typeface="Calibiri"/>
                  <a:sym typeface="Gill Sans" charset="0"/>
                </a:rPr>
                <a:t>MBaaS features, ensures </a:t>
              </a:r>
              <a:r>
                <a:rPr lang="en-US" sz="1000" b="1" kern="0" dirty="0" smtClean="0">
                  <a:latin typeface="Calibiri"/>
                  <a:sym typeface="Gill Sans" charset="0"/>
                </a:rPr>
                <a:t>application and data security</a:t>
              </a:r>
              <a:endParaRPr lang="en-US" sz="1000" b="1" kern="0" dirty="0">
                <a:latin typeface="Calibiri"/>
                <a:sym typeface="Gill Sans" charset="0"/>
              </a:endParaRPr>
            </a:p>
          </p:txBody>
        </p:sp>
        <p:sp>
          <p:nvSpPr>
            <p:cNvPr id="7" name="TextBox 6"/>
            <p:cNvSpPr txBox="1"/>
            <p:nvPr/>
          </p:nvSpPr>
          <p:spPr>
            <a:xfrm>
              <a:off x="6435643" y="3730789"/>
              <a:ext cx="1644724" cy="223539"/>
            </a:xfrm>
            <a:prstGeom prst="rect">
              <a:avLst/>
            </a:prstGeom>
            <a:noFill/>
          </p:spPr>
          <p:txBody>
            <a:bodyPr wrap="none" lIns="64288" tIns="32144" rIns="64288" bIns="32144" rtlCol="0">
              <a:spAutoFit/>
            </a:bodyPr>
            <a:lstStyle/>
            <a:p>
              <a:pPr algn="ctr" defTabSz="642915">
                <a:defRPr/>
              </a:pPr>
              <a:r>
                <a:rPr lang="en-US" sz="1400" b="1" kern="0" dirty="0" smtClean="0">
                  <a:solidFill>
                    <a:srgbClr val="00B0F0"/>
                  </a:solidFill>
                  <a:latin typeface="Calibiri"/>
                  <a:sym typeface="Gill Sans" charset="0"/>
                </a:rPr>
                <a:t>Data Synchronization </a:t>
              </a:r>
              <a:endParaRPr lang="en-US" sz="1400" b="1" kern="0" dirty="0">
                <a:solidFill>
                  <a:srgbClr val="00B0F0"/>
                </a:solidFill>
                <a:latin typeface="Calibiri"/>
                <a:sym typeface="Gill Sans" charset="0"/>
              </a:endParaRPr>
            </a:p>
          </p:txBody>
        </p:sp>
        <p:sp>
          <p:nvSpPr>
            <p:cNvPr id="8" name="TextBox 7"/>
            <p:cNvSpPr txBox="1"/>
            <p:nvPr/>
          </p:nvSpPr>
          <p:spPr>
            <a:xfrm>
              <a:off x="5610976" y="1423518"/>
              <a:ext cx="1580405" cy="223539"/>
            </a:xfrm>
            <a:prstGeom prst="rect">
              <a:avLst/>
            </a:prstGeom>
            <a:noFill/>
          </p:spPr>
          <p:txBody>
            <a:bodyPr wrap="none" lIns="64288" tIns="32144" rIns="64288" bIns="32144" rtlCol="0">
              <a:spAutoFit/>
            </a:bodyPr>
            <a:lstStyle/>
            <a:p>
              <a:pPr algn="ctr" defTabSz="642915">
                <a:defRPr/>
              </a:pPr>
              <a:r>
                <a:rPr lang="en-US" sz="1400" b="1" kern="0" dirty="0" smtClean="0">
                  <a:solidFill>
                    <a:srgbClr val="00B0F0"/>
                  </a:solidFill>
                  <a:latin typeface="Calibiri"/>
                  <a:sym typeface="Gill Sans" charset="0"/>
                </a:rPr>
                <a:t>Seamless </a:t>
              </a:r>
              <a:r>
                <a:rPr lang="en-US" sz="1400" b="1" kern="0" dirty="0">
                  <a:solidFill>
                    <a:srgbClr val="00B0F0"/>
                  </a:solidFill>
                  <a:latin typeface="Calibiri"/>
                  <a:sym typeface="Gill Sans" charset="0"/>
                </a:rPr>
                <a:t>Integration</a:t>
              </a:r>
            </a:p>
          </p:txBody>
        </p:sp>
        <p:sp>
          <p:nvSpPr>
            <p:cNvPr id="9" name="TextBox 8"/>
            <p:cNvSpPr txBox="1"/>
            <p:nvPr/>
          </p:nvSpPr>
          <p:spPr>
            <a:xfrm>
              <a:off x="5610825" y="4865520"/>
              <a:ext cx="1367758" cy="223539"/>
            </a:xfrm>
            <a:prstGeom prst="rect">
              <a:avLst/>
            </a:prstGeom>
            <a:noFill/>
          </p:spPr>
          <p:txBody>
            <a:bodyPr wrap="none" lIns="64288" tIns="32144" rIns="64288" bIns="32144" rtlCol="0">
              <a:spAutoFit/>
            </a:bodyPr>
            <a:lstStyle/>
            <a:p>
              <a:pPr algn="ctr" defTabSz="642915">
                <a:defRPr/>
              </a:pPr>
              <a:r>
                <a:rPr lang="en-US" sz="1400" b="1" kern="0" dirty="0">
                  <a:solidFill>
                    <a:srgbClr val="00B0F0"/>
                  </a:solidFill>
                  <a:latin typeface="Calibiri"/>
                  <a:sym typeface="Gill Sans" charset="0"/>
                </a:rPr>
                <a:t>Ready Made Apps</a:t>
              </a:r>
            </a:p>
          </p:txBody>
        </p:sp>
        <p:sp>
          <p:nvSpPr>
            <p:cNvPr id="10" name="TextBox 9"/>
            <p:cNvSpPr txBox="1"/>
            <p:nvPr/>
          </p:nvSpPr>
          <p:spPr>
            <a:xfrm>
              <a:off x="6479145" y="2369817"/>
              <a:ext cx="1010720" cy="223539"/>
            </a:xfrm>
            <a:prstGeom prst="rect">
              <a:avLst/>
            </a:prstGeom>
            <a:noFill/>
          </p:spPr>
          <p:txBody>
            <a:bodyPr wrap="none" lIns="64288" tIns="32144" rIns="64288" bIns="32144" rtlCol="0">
              <a:spAutoFit/>
            </a:bodyPr>
            <a:lstStyle/>
            <a:p>
              <a:pPr algn="ctr" defTabSz="642915">
                <a:defRPr/>
              </a:pPr>
              <a:r>
                <a:rPr lang="en-US" sz="1400" b="1" kern="0" dirty="0">
                  <a:solidFill>
                    <a:srgbClr val="00B0F0"/>
                  </a:solidFill>
                  <a:latin typeface="Calibiri"/>
                  <a:sym typeface="Gill Sans" charset="0"/>
                </a:rPr>
                <a:t>App Security</a:t>
              </a:r>
            </a:p>
          </p:txBody>
        </p:sp>
        <p:grpSp>
          <p:nvGrpSpPr>
            <p:cNvPr id="11" name="Group 10"/>
            <p:cNvGrpSpPr/>
            <p:nvPr/>
          </p:nvGrpSpPr>
          <p:grpSpPr>
            <a:xfrm>
              <a:off x="3077267" y="1999035"/>
              <a:ext cx="3123178" cy="3077224"/>
              <a:chOff x="2763423" y="921468"/>
              <a:chExt cx="3585083" cy="3532332"/>
            </a:xfrm>
            <a:effectLst>
              <a:outerShdw blurRad="50800" dist="38100" dir="2700000" algn="tl" rotWithShape="0">
                <a:schemeClr val="tx2">
                  <a:lumMod val="60000"/>
                  <a:lumOff val="40000"/>
                  <a:alpha val="18000"/>
                </a:schemeClr>
              </a:outerShdw>
              <a:reflection blurRad="6350" stA="58000" endPos="9000" dir="5400000" sy="-100000" algn="bl" rotWithShape="0"/>
            </a:effectLst>
          </p:grpSpPr>
          <p:grpSp>
            <p:nvGrpSpPr>
              <p:cNvPr id="20" name="Group 19"/>
              <p:cNvGrpSpPr/>
              <p:nvPr/>
            </p:nvGrpSpPr>
            <p:grpSpPr>
              <a:xfrm>
                <a:off x="5093115" y="1168215"/>
                <a:ext cx="611790" cy="610248"/>
                <a:chOff x="2466838" y="1201971"/>
                <a:chExt cx="1524000" cy="1524000"/>
              </a:xfrm>
            </p:grpSpPr>
            <p:sp>
              <p:nvSpPr>
                <p:cNvPr id="124" name="Oval 123"/>
                <p:cNvSpPr/>
                <p:nvPr/>
              </p:nvSpPr>
              <p:spPr>
                <a:xfrm>
                  <a:off x="2466838" y="1201971"/>
                  <a:ext cx="1524000" cy="1524000"/>
                </a:xfrm>
                <a:prstGeom prst="ellipse">
                  <a:avLst/>
                </a:prstGeom>
                <a:solidFill>
                  <a:sysClr val="windowText" lastClr="000000">
                    <a:lumMod val="65000"/>
                    <a:lumOff val="35000"/>
                  </a:sysClr>
                </a:solidFill>
                <a:ln w="38100" cap="flat" cmpd="sng" algn="ctr">
                  <a:solidFill>
                    <a:srgbClr val="92D050"/>
                  </a:solidFill>
                  <a:prstDash val="solid"/>
                </a:ln>
                <a:effectLst/>
              </p:spPr>
              <p:txBody>
                <a:bodyPr rtlCol="0" anchor="ctr"/>
                <a:lstStyle/>
                <a:p>
                  <a:pPr algn="ctr" defTabSz="914353">
                    <a:defRPr/>
                  </a:pPr>
                  <a:endParaRPr lang="en-US" sz="1200" kern="0" dirty="0">
                    <a:solidFill>
                      <a:sysClr val="window" lastClr="FFFFFF"/>
                    </a:solidFill>
                    <a:latin typeface="Calibiri"/>
                  </a:endParaRPr>
                </a:p>
              </p:txBody>
            </p:sp>
            <p:grpSp>
              <p:nvGrpSpPr>
                <p:cNvPr id="125" name="Group 124"/>
                <p:cNvGrpSpPr/>
                <p:nvPr/>
              </p:nvGrpSpPr>
              <p:grpSpPr>
                <a:xfrm>
                  <a:off x="2880907" y="1555577"/>
                  <a:ext cx="700824" cy="833159"/>
                  <a:chOff x="6062682" y="3067880"/>
                  <a:chExt cx="544124" cy="646870"/>
                </a:xfrm>
                <a:solidFill>
                  <a:sysClr val="windowText" lastClr="000000">
                    <a:lumMod val="65000"/>
                    <a:lumOff val="35000"/>
                  </a:sysClr>
                </a:solidFill>
              </p:grpSpPr>
              <p:grpSp>
                <p:nvGrpSpPr>
                  <p:cNvPr id="129" name="Group 128"/>
                  <p:cNvGrpSpPr/>
                  <p:nvPr/>
                </p:nvGrpSpPr>
                <p:grpSpPr>
                  <a:xfrm>
                    <a:off x="6172200" y="3146194"/>
                    <a:ext cx="434606" cy="568556"/>
                    <a:chOff x="6367482" y="3067880"/>
                    <a:chExt cx="434606" cy="568556"/>
                  </a:xfrm>
                  <a:grpFill/>
                </p:grpSpPr>
                <p:sp>
                  <p:nvSpPr>
                    <p:cNvPr id="136" name="Folded Corner 135"/>
                    <p:cNvSpPr/>
                    <p:nvPr/>
                  </p:nvSpPr>
                  <p:spPr>
                    <a:xfrm>
                      <a:off x="6367482" y="3067880"/>
                      <a:ext cx="434606" cy="568556"/>
                    </a:xfrm>
                    <a:prstGeom prst="foldedCorner">
                      <a:avLst>
                        <a:gd name="adj" fmla="val 33974"/>
                      </a:avLst>
                    </a:prstGeom>
                    <a:grpFill/>
                    <a:ln w="9525" cap="flat" cmpd="sng" algn="ctr">
                      <a:solidFill>
                        <a:srgbClr val="92D050"/>
                      </a:solidFill>
                      <a:prstDash val="solid"/>
                    </a:ln>
                    <a:effectLst/>
                  </p:spPr>
                  <p:txBody>
                    <a:bodyPr rtlCol="0" anchor="ctr"/>
                    <a:lstStyle/>
                    <a:p>
                      <a:pPr algn="ctr" defTabSz="914353">
                        <a:defRPr/>
                      </a:pPr>
                      <a:endParaRPr lang="en-US" sz="1200" kern="0" dirty="0">
                        <a:solidFill>
                          <a:sysClr val="window" lastClr="FFFFFF"/>
                        </a:solidFill>
                        <a:latin typeface="Calibiri"/>
                      </a:endParaRPr>
                    </a:p>
                  </p:txBody>
                </p:sp>
                <p:cxnSp>
                  <p:nvCxnSpPr>
                    <p:cNvPr id="137" name="Straight Connector 136"/>
                    <p:cNvCxnSpPr/>
                    <p:nvPr/>
                  </p:nvCxnSpPr>
                  <p:spPr>
                    <a:xfrm>
                      <a:off x="6469849" y="3181350"/>
                      <a:ext cx="228600" cy="0"/>
                    </a:xfrm>
                    <a:prstGeom prst="line">
                      <a:avLst/>
                    </a:prstGeom>
                    <a:grpFill/>
                    <a:ln w="9525" cap="flat" cmpd="sng" algn="ctr">
                      <a:solidFill>
                        <a:srgbClr val="92D050"/>
                      </a:solidFill>
                      <a:prstDash val="solid"/>
                    </a:ln>
                    <a:effectLst/>
                  </p:spPr>
                </p:cxnSp>
                <p:cxnSp>
                  <p:nvCxnSpPr>
                    <p:cNvPr id="138" name="Straight Connector 137"/>
                    <p:cNvCxnSpPr/>
                    <p:nvPr/>
                  </p:nvCxnSpPr>
                  <p:spPr>
                    <a:xfrm>
                      <a:off x="6470485" y="3257550"/>
                      <a:ext cx="228600" cy="0"/>
                    </a:xfrm>
                    <a:prstGeom prst="line">
                      <a:avLst/>
                    </a:prstGeom>
                    <a:grpFill/>
                    <a:ln w="9525" cap="flat" cmpd="sng" algn="ctr">
                      <a:solidFill>
                        <a:srgbClr val="92D050"/>
                      </a:solidFill>
                      <a:prstDash val="solid"/>
                    </a:ln>
                    <a:effectLst/>
                  </p:spPr>
                </p:cxnSp>
                <p:cxnSp>
                  <p:nvCxnSpPr>
                    <p:cNvPr id="139" name="Straight Connector 138"/>
                    <p:cNvCxnSpPr/>
                    <p:nvPr/>
                  </p:nvCxnSpPr>
                  <p:spPr>
                    <a:xfrm>
                      <a:off x="6471121" y="3333750"/>
                      <a:ext cx="228600" cy="0"/>
                    </a:xfrm>
                    <a:prstGeom prst="line">
                      <a:avLst/>
                    </a:prstGeom>
                    <a:grpFill/>
                    <a:ln w="9525" cap="flat" cmpd="sng" algn="ctr">
                      <a:solidFill>
                        <a:srgbClr val="92D050"/>
                      </a:solidFill>
                      <a:prstDash val="solid"/>
                    </a:ln>
                    <a:effectLst/>
                  </p:spPr>
                </p:cxnSp>
                <p:cxnSp>
                  <p:nvCxnSpPr>
                    <p:cNvPr id="140" name="Straight Connector 139"/>
                    <p:cNvCxnSpPr/>
                    <p:nvPr/>
                  </p:nvCxnSpPr>
                  <p:spPr>
                    <a:xfrm>
                      <a:off x="6471757" y="3409950"/>
                      <a:ext cx="228600" cy="0"/>
                    </a:xfrm>
                    <a:prstGeom prst="line">
                      <a:avLst/>
                    </a:prstGeom>
                    <a:grpFill/>
                    <a:ln w="9525" cap="flat" cmpd="sng" algn="ctr">
                      <a:solidFill>
                        <a:srgbClr val="92D050"/>
                      </a:solidFill>
                      <a:prstDash val="solid"/>
                    </a:ln>
                    <a:effectLst/>
                  </p:spPr>
                </p:cxnSp>
              </p:grpSp>
              <p:grpSp>
                <p:nvGrpSpPr>
                  <p:cNvPr id="130" name="Group 129"/>
                  <p:cNvGrpSpPr/>
                  <p:nvPr/>
                </p:nvGrpSpPr>
                <p:grpSpPr>
                  <a:xfrm>
                    <a:off x="6062682" y="3067880"/>
                    <a:ext cx="434606" cy="568556"/>
                    <a:chOff x="6367482" y="3067880"/>
                    <a:chExt cx="434606" cy="568556"/>
                  </a:xfrm>
                  <a:grpFill/>
                </p:grpSpPr>
                <p:sp>
                  <p:nvSpPr>
                    <p:cNvPr id="131" name="Folded Corner 130"/>
                    <p:cNvSpPr/>
                    <p:nvPr/>
                  </p:nvSpPr>
                  <p:spPr>
                    <a:xfrm>
                      <a:off x="6367482" y="3067880"/>
                      <a:ext cx="434606" cy="568556"/>
                    </a:xfrm>
                    <a:prstGeom prst="foldedCorner">
                      <a:avLst>
                        <a:gd name="adj" fmla="val 33974"/>
                      </a:avLst>
                    </a:prstGeom>
                    <a:grpFill/>
                    <a:ln w="9525" cap="flat" cmpd="sng" algn="ctr">
                      <a:solidFill>
                        <a:srgbClr val="92D050"/>
                      </a:solidFill>
                      <a:prstDash val="solid"/>
                    </a:ln>
                    <a:effectLst/>
                  </p:spPr>
                  <p:txBody>
                    <a:bodyPr rtlCol="0" anchor="ctr"/>
                    <a:lstStyle/>
                    <a:p>
                      <a:pPr algn="ctr" defTabSz="914353">
                        <a:defRPr/>
                      </a:pPr>
                      <a:endParaRPr lang="en-US" sz="1200" kern="0" dirty="0">
                        <a:solidFill>
                          <a:sysClr val="window" lastClr="FFFFFF"/>
                        </a:solidFill>
                        <a:latin typeface="Calibiri"/>
                      </a:endParaRPr>
                    </a:p>
                  </p:txBody>
                </p:sp>
                <p:cxnSp>
                  <p:nvCxnSpPr>
                    <p:cNvPr id="132" name="Straight Connector 131"/>
                    <p:cNvCxnSpPr/>
                    <p:nvPr/>
                  </p:nvCxnSpPr>
                  <p:spPr>
                    <a:xfrm>
                      <a:off x="6469849" y="3181350"/>
                      <a:ext cx="228600" cy="0"/>
                    </a:xfrm>
                    <a:prstGeom prst="line">
                      <a:avLst/>
                    </a:prstGeom>
                    <a:grpFill/>
                    <a:ln w="9525" cap="flat" cmpd="sng" algn="ctr">
                      <a:solidFill>
                        <a:srgbClr val="92D050"/>
                      </a:solidFill>
                      <a:prstDash val="solid"/>
                    </a:ln>
                    <a:effectLst/>
                  </p:spPr>
                </p:cxnSp>
                <p:cxnSp>
                  <p:nvCxnSpPr>
                    <p:cNvPr id="133" name="Straight Connector 132"/>
                    <p:cNvCxnSpPr/>
                    <p:nvPr/>
                  </p:nvCxnSpPr>
                  <p:spPr>
                    <a:xfrm>
                      <a:off x="6470485" y="3257550"/>
                      <a:ext cx="228600" cy="0"/>
                    </a:xfrm>
                    <a:prstGeom prst="line">
                      <a:avLst/>
                    </a:prstGeom>
                    <a:grpFill/>
                    <a:ln w="9525" cap="flat" cmpd="sng" algn="ctr">
                      <a:solidFill>
                        <a:srgbClr val="92D050"/>
                      </a:solidFill>
                      <a:prstDash val="solid"/>
                    </a:ln>
                    <a:effectLst/>
                  </p:spPr>
                </p:cxnSp>
                <p:cxnSp>
                  <p:nvCxnSpPr>
                    <p:cNvPr id="134" name="Straight Connector 133"/>
                    <p:cNvCxnSpPr/>
                    <p:nvPr/>
                  </p:nvCxnSpPr>
                  <p:spPr>
                    <a:xfrm>
                      <a:off x="6471121" y="3333750"/>
                      <a:ext cx="228600" cy="0"/>
                    </a:xfrm>
                    <a:prstGeom prst="line">
                      <a:avLst/>
                    </a:prstGeom>
                    <a:grpFill/>
                    <a:ln w="9525" cap="flat" cmpd="sng" algn="ctr">
                      <a:solidFill>
                        <a:srgbClr val="92D050"/>
                      </a:solidFill>
                      <a:prstDash val="solid"/>
                    </a:ln>
                    <a:effectLst/>
                  </p:spPr>
                </p:cxnSp>
                <p:cxnSp>
                  <p:nvCxnSpPr>
                    <p:cNvPr id="135" name="Straight Connector 134"/>
                    <p:cNvCxnSpPr/>
                    <p:nvPr/>
                  </p:nvCxnSpPr>
                  <p:spPr>
                    <a:xfrm>
                      <a:off x="6471757" y="3409950"/>
                      <a:ext cx="228600" cy="0"/>
                    </a:xfrm>
                    <a:prstGeom prst="line">
                      <a:avLst/>
                    </a:prstGeom>
                    <a:grpFill/>
                    <a:ln w="9525" cap="flat" cmpd="sng" algn="ctr">
                      <a:solidFill>
                        <a:srgbClr val="92D050"/>
                      </a:solidFill>
                      <a:prstDash val="solid"/>
                    </a:ln>
                    <a:effectLst/>
                  </p:spPr>
                </p:cxnSp>
              </p:grpSp>
            </p:grpSp>
            <p:grpSp>
              <p:nvGrpSpPr>
                <p:cNvPr id="126" name="Group 125"/>
                <p:cNvGrpSpPr/>
                <p:nvPr/>
              </p:nvGrpSpPr>
              <p:grpSpPr>
                <a:xfrm rot="2424936">
                  <a:off x="3223491" y="1493612"/>
                  <a:ext cx="209095" cy="814241"/>
                  <a:chOff x="3668470" y="1604960"/>
                  <a:chExt cx="170080" cy="662311"/>
                </a:xfrm>
              </p:grpSpPr>
              <p:sp>
                <p:nvSpPr>
                  <p:cNvPr id="127" name="Pentagon 126"/>
                  <p:cNvSpPr/>
                  <p:nvPr/>
                </p:nvSpPr>
                <p:spPr>
                  <a:xfrm rot="5400000">
                    <a:off x="3508830" y="1937551"/>
                    <a:ext cx="489360" cy="170079"/>
                  </a:xfrm>
                  <a:prstGeom prst="homePlate">
                    <a:avLst>
                      <a:gd name="adj" fmla="val 78001"/>
                    </a:avLst>
                  </a:prstGeom>
                  <a:solidFill>
                    <a:sysClr val="window" lastClr="FFFFFF">
                      <a:lumMod val="95000"/>
                    </a:sysClr>
                  </a:solidFill>
                  <a:ln w="25400" cap="flat" cmpd="sng" algn="ctr">
                    <a:solidFill>
                      <a:srgbClr val="92D050"/>
                    </a:solidFill>
                    <a:prstDash val="solid"/>
                  </a:ln>
                  <a:effectLst/>
                </p:spPr>
                <p:txBody>
                  <a:bodyPr rtlCol="0" anchor="ctr"/>
                  <a:lstStyle/>
                  <a:p>
                    <a:pPr algn="ctr" defTabSz="914353">
                      <a:defRPr/>
                    </a:pPr>
                    <a:endParaRPr lang="en-US" sz="1200" kern="0" dirty="0">
                      <a:solidFill>
                        <a:sysClr val="window" lastClr="FFFFFF"/>
                      </a:solidFill>
                      <a:latin typeface="Calibiri"/>
                    </a:endParaRPr>
                  </a:p>
                </p:txBody>
              </p:sp>
              <p:sp>
                <p:nvSpPr>
                  <p:cNvPr id="128" name="Rounded Rectangle 127"/>
                  <p:cNvSpPr/>
                  <p:nvPr/>
                </p:nvSpPr>
                <p:spPr>
                  <a:xfrm>
                    <a:off x="3668471" y="1604960"/>
                    <a:ext cx="170079" cy="152400"/>
                  </a:xfrm>
                  <a:prstGeom prst="roundRect">
                    <a:avLst/>
                  </a:prstGeom>
                  <a:solidFill>
                    <a:sysClr val="window" lastClr="FFFFFF">
                      <a:lumMod val="95000"/>
                    </a:sysClr>
                  </a:solidFill>
                  <a:ln w="25400" cap="flat" cmpd="sng" algn="ctr">
                    <a:solidFill>
                      <a:srgbClr val="92D050"/>
                    </a:solidFill>
                    <a:prstDash val="solid"/>
                  </a:ln>
                  <a:effectLst/>
                </p:spPr>
                <p:txBody>
                  <a:bodyPr rtlCol="0" anchor="ctr"/>
                  <a:lstStyle/>
                  <a:p>
                    <a:pPr algn="ctr" defTabSz="914353">
                      <a:defRPr/>
                    </a:pPr>
                    <a:endParaRPr lang="en-US" sz="1200" kern="0" dirty="0">
                      <a:solidFill>
                        <a:sysClr val="window" lastClr="FFFFFF"/>
                      </a:solidFill>
                      <a:latin typeface="Calibiri"/>
                    </a:endParaRPr>
                  </a:p>
                </p:txBody>
              </p:sp>
            </p:grpSp>
          </p:grpSp>
          <p:grpSp>
            <p:nvGrpSpPr>
              <p:cNvPr id="21" name="Group 20"/>
              <p:cNvGrpSpPr/>
              <p:nvPr/>
            </p:nvGrpSpPr>
            <p:grpSpPr>
              <a:xfrm>
                <a:off x="5669160" y="1987530"/>
                <a:ext cx="647253" cy="647159"/>
                <a:chOff x="6769320" y="1872667"/>
                <a:chExt cx="792281" cy="792281"/>
              </a:xfrm>
            </p:grpSpPr>
            <p:sp>
              <p:nvSpPr>
                <p:cNvPr id="114" name="Oval 113"/>
                <p:cNvSpPr/>
                <p:nvPr/>
              </p:nvSpPr>
              <p:spPr>
                <a:xfrm>
                  <a:off x="6769320" y="1872667"/>
                  <a:ext cx="792281" cy="792281"/>
                </a:xfrm>
                <a:prstGeom prst="ellipse">
                  <a:avLst/>
                </a:prstGeom>
                <a:solidFill>
                  <a:sysClr val="windowText" lastClr="000000">
                    <a:lumMod val="65000"/>
                    <a:lumOff val="35000"/>
                  </a:sysClr>
                </a:solidFill>
                <a:ln w="38100" cap="flat" cmpd="sng" algn="ctr">
                  <a:solidFill>
                    <a:srgbClr val="1BBBED"/>
                  </a:solidFill>
                  <a:prstDash val="solid"/>
                </a:ln>
                <a:effectLst/>
              </p:spPr>
              <p:txBody>
                <a:bodyPr rtlCol="0" anchor="ctr"/>
                <a:lstStyle/>
                <a:p>
                  <a:pPr algn="ctr" defTabSz="642849">
                    <a:defRPr/>
                  </a:pPr>
                  <a:endParaRPr lang="en-US" sz="900" kern="0" dirty="0">
                    <a:solidFill>
                      <a:sysClr val="window" lastClr="FFFFFF"/>
                    </a:solidFill>
                    <a:latin typeface="Calibiri"/>
                    <a:sym typeface="Gill Sans" charset="0"/>
                  </a:endParaRPr>
                </a:p>
              </p:txBody>
            </p:sp>
            <p:sp>
              <p:nvSpPr>
                <p:cNvPr id="115" name="Folded Corner 114"/>
                <p:cNvSpPr/>
                <p:nvPr/>
              </p:nvSpPr>
              <p:spPr>
                <a:xfrm>
                  <a:off x="6972677" y="2010974"/>
                  <a:ext cx="406818" cy="532204"/>
                </a:xfrm>
                <a:prstGeom prst="foldedCorner">
                  <a:avLst>
                    <a:gd name="adj" fmla="val 33974"/>
                  </a:avLst>
                </a:prstGeom>
                <a:solidFill>
                  <a:sysClr val="windowText" lastClr="000000">
                    <a:lumMod val="65000"/>
                    <a:lumOff val="35000"/>
                  </a:sysClr>
                </a:solidFill>
                <a:ln w="9525" cap="flat" cmpd="sng" algn="ctr">
                  <a:solidFill>
                    <a:sysClr val="window" lastClr="FFFFFF"/>
                  </a:solidFill>
                  <a:prstDash val="solid"/>
                </a:ln>
                <a:effectLst/>
              </p:spPr>
              <p:txBody>
                <a:bodyPr rtlCol="0" anchor="ctr"/>
                <a:lstStyle/>
                <a:p>
                  <a:pPr algn="ctr" defTabSz="642849">
                    <a:defRPr/>
                  </a:pPr>
                  <a:endParaRPr lang="en-US" sz="900" kern="0" dirty="0">
                    <a:solidFill>
                      <a:sysClr val="window" lastClr="FFFFFF"/>
                    </a:solidFill>
                    <a:latin typeface="Calibiri"/>
                    <a:sym typeface="Gill Sans" charset="0"/>
                  </a:endParaRPr>
                </a:p>
              </p:txBody>
            </p:sp>
            <p:sp>
              <p:nvSpPr>
                <p:cNvPr id="116" name="Oval 74"/>
                <p:cNvSpPr/>
                <p:nvPr/>
              </p:nvSpPr>
              <p:spPr>
                <a:xfrm>
                  <a:off x="7054056" y="2070117"/>
                  <a:ext cx="221620" cy="359829"/>
                </a:xfrm>
                <a:custGeom>
                  <a:avLst/>
                  <a:gdLst>
                    <a:gd name="connsiteX0" fmla="*/ 0 w 323241"/>
                    <a:gd name="connsiteY0" fmla="*/ 161621 h 323241"/>
                    <a:gd name="connsiteX1" fmla="*/ 161621 w 323241"/>
                    <a:gd name="connsiteY1" fmla="*/ 0 h 323241"/>
                    <a:gd name="connsiteX2" fmla="*/ 323242 w 323241"/>
                    <a:gd name="connsiteY2" fmla="*/ 161621 h 323241"/>
                    <a:gd name="connsiteX3" fmla="*/ 161621 w 323241"/>
                    <a:gd name="connsiteY3" fmla="*/ 323242 h 323241"/>
                    <a:gd name="connsiteX4" fmla="*/ 0 w 323241"/>
                    <a:gd name="connsiteY4" fmla="*/ 161621 h 323241"/>
                    <a:gd name="connsiteX0" fmla="*/ 0 w 208942"/>
                    <a:gd name="connsiteY0" fmla="*/ 161622 h 323244"/>
                    <a:gd name="connsiteX1" fmla="*/ 161621 w 208942"/>
                    <a:gd name="connsiteY1" fmla="*/ 1 h 323244"/>
                    <a:gd name="connsiteX2" fmla="*/ 208942 w 208942"/>
                    <a:gd name="connsiteY2" fmla="*/ 164003 h 323244"/>
                    <a:gd name="connsiteX3" fmla="*/ 161621 w 208942"/>
                    <a:gd name="connsiteY3" fmla="*/ 323243 h 323244"/>
                    <a:gd name="connsiteX4" fmla="*/ 0 w 208942"/>
                    <a:gd name="connsiteY4" fmla="*/ 161622 h 323244"/>
                    <a:gd name="connsiteX0" fmla="*/ 0 w 245234"/>
                    <a:gd name="connsiteY0" fmla="*/ 161622 h 323244"/>
                    <a:gd name="connsiteX1" fmla="*/ 161621 w 245234"/>
                    <a:gd name="connsiteY1" fmla="*/ 1 h 323244"/>
                    <a:gd name="connsiteX2" fmla="*/ 208942 w 245234"/>
                    <a:gd name="connsiteY2" fmla="*/ 164003 h 323244"/>
                    <a:gd name="connsiteX3" fmla="*/ 161621 w 245234"/>
                    <a:gd name="connsiteY3" fmla="*/ 323243 h 323244"/>
                    <a:gd name="connsiteX4" fmla="*/ 0 w 245234"/>
                    <a:gd name="connsiteY4" fmla="*/ 161622 h 323244"/>
                    <a:gd name="connsiteX0" fmla="*/ 0 w 248372"/>
                    <a:gd name="connsiteY0" fmla="*/ 161622 h 323246"/>
                    <a:gd name="connsiteX1" fmla="*/ 161621 w 248372"/>
                    <a:gd name="connsiteY1" fmla="*/ 1 h 323246"/>
                    <a:gd name="connsiteX2" fmla="*/ 208942 w 248372"/>
                    <a:gd name="connsiteY2" fmla="*/ 164003 h 323246"/>
                    <a:gd name="connsiteX3" fmla="*/ 161621 w 248372"/>
                    <a:gd name="connsiteY3" fmla="*/ 323243 h 323246"/>
                    <a:gd name="connsiteX4" fmla="*/ 0 w 248372"/>
                    <a:gd name="connsiteY4" fmla="*/ 161622 h 323246"/>
                    <a:gd name="connsiteX0" fmla="*/ 32 w 248404"/>
                    <a:gd name="connsiteY0" fmla="*/ 161870 h 323529"/>
                    <a:gd name="connsiteX1" fmla="*/ 161653 w 248404"/>
                    <a:gd name="connsiteY1" fmla="*/ 249 h 323529"/>
                    <a:gd name="connsiteX2" fmla="*/ 208974 w 248404"/>
                    <a:gd name="connsiteY2" fmla="*/ 164251 h 323529"/>
                    <a:gd name="connsiteX3" fmla="*/ 161653 w 248404"/>
                    <a:gd name="connsiteY3" fmla="*/ 323491 h 323529"/>
                    <a:gd name="connsiteX4" fmla="*/ 32 w 248404"/>
                    <a:gd name="connsiteY4" fmla="*/ 161870 h 323529"/>
                    <a:gd name="connsiteX0" fmla="*/ 32 w 222000"/>
                    <a:gd name="connsiteY0" fmla="*/ 161984 h 323619"/>
                    <a:gd name="connsiteX1" fmla="*/ 161653 w 222000"/>
                    <a:gd name="connsiteY1" fmla="*/ 363 h 323619"/>
                    <a:gd name="connsiteX2" fmla="*/ 175637 w 222000"/>
                    <a:gd name="connsiteY2" fmla="*/ 166746 h 323619"/>
                    <a:gd name="connsiteX3" fmla="*/ 161653 w 222000"/>
                    <a:gd name="connsiteY3" fmla="*/ 323605 h 323619"/>
                    <a:gd name="connsiteX4" fmla="*/ 32 w 222000"/>
                    <a:gd name="connsiteY4" fmla="*/ 161984 h 323619"/>
                    <a:gd name="connsiteX0" fmla="*/ 32 w 222000"/>
                    <a:gd name="connsiteY0" fmla="*/ 161984 h 323619"/>
                    <a:gd name="connsiteX1" fmla="*/ 161653 w 222000"/>
                    <a:gd name="connsiteY1" fmla="*/ 363 h 323619"/>
                    <a:gd name="connsiteX2" fmla="*/ 175637 w 222000"/>
                    <a:gd name="connsiteY2" fmla="*/ 166746 h 323619"/>
                    <a:gd name="connsiteX3" fmla="*/ 161653 w 222000"/>
                    <a:gd name="connsiteY3" fmla="*/ 323605 h 323619"/>
                    <a:gd name="connsiteX4" fmla="*/ 32 w 222000"/>
                    <a:gd name="connsiteY4" fmla="*/ 161984 h 323619"/>
                    <a:gd name="connsiteX0" fmla="*/ 32 w 210391"/>
                    <a:gd name="connsiteY0" fmla="*/ 161984 h 323612"/>
                    <a:gd name="connsiteX1" fmla="*/ 161653 w 210391"/>
                    <a:gd name="connsiteY1" fmla="*/ 363 h 323612"/>
                    <a:gd name="connsiteX2" fmla="*/ 175637 w 210391"/>
                    <a:gd name="connsiteY2" fmla="*/ 166746 h 323612"/>
                    <a:gd name="connsiteX3" fmla="*/ 161653 w 210391"/>
                    <a:gd name="connsiteY3" fmla="*/ 323605 h 323612"/>
                    <a:gd name="connsiteX4" fmla="*/ 32 w 210391"/>
                    <a:gd name="connsiteY4" fmla="*/ 161984 h 323612"/>
                    <a:gd name="connsiteX0" fmla="*/ 32 w 210391"/>
                    <a:gd name="connsiteY0" fmla="*/ 161984 h 342415"/>
                    <a:gd name="connsiteX1" fmla="*/ 161653 w 210391"/>
                    <a:gd name="connsiteY1" fmla="*/ 363 h 342415"/>
                    <a:gd name="connsiteX2" fmla="*/ 175637 w 210391"/>
                    <a:gd name="connsiteY2" fmla="*/ 166746 h 342415"/>
                    <a:gd name="connsiteX3" fmla="*/ 161653 w 210391"/>
                    <a:gd name="connsiteY3" fmla="*/ 323605 h 342415"/>
                    <a:gd name="connsiteX4" fmla="*/ 32 w 210391"/>
                    <a:gd name="connsiteY4" fmla="*/ 161984 h 342415"/>
                    <a:gd name="connsiteX0" fmla="*/ 26 w 237674"/>
                    <a:gd name="connsiteY0" fmla="*/ 166412 h 323645"/>
                    <a:gd name="connsiteX1" fmla="*/ 187841 w 237674"/>
                    <a:gd name="connsiteY1" fmla="*/ 29 h 323645"/>
                    <a:gd name="connsiteX2" fmla="*/ 201825 w 237674"/>
                    <a:gd name="connsiteY2" fmla="*/ 166412 h 323645"/>
                    <a:gd name="connsiteX3" fmla="*/ 187841 w 237674"/>
                    <a:gd name="connsiteY3" fmla="*/ 323271 h 323645"/>
                    <a:gd name="connsiteX4" fmla="*/ 26 w 237674"/>
                    <a:gd name="connsiteY4" fmla="*/ 166412 h 323645"/>
                    <a:gd name="connsiteX0" fmla="*/ 26 w 237674"/>
                    <a:gd name="connsiteY0" fmla="*/ 166412 h 341200"/>
                    <a:gd name="connsiteX1" fmla="*/ 187841 w 237674"/>
                    <a:gd name="connsiteY1" fmla="*/ 29 h 341200"/>
                    <a:gd name="connsiteX2" fmla="*/ 201825 w 237674"/>
                    <a:gd name="connsiteY2" fmla="*/ 166412 h 341200"/>
                    <a:gd name="connsiteX3" fmla="*/ 187841 w 237674"/>
                    <a:gd name="connsiteY3" fmla="*/ 323271 h 341200"/>
                    <a:gd name="connsiteX4" fmla="*/ 26 w 237674"/>
                    <a:gd name="connsiteY4" fmla="*/ 166412 h 341200"/>
                    <a:gd name="connsiteX0" fmla="*/ 26 w 222799"/>
                    <a:gd name="connsiteY0" fmla="*/ 166578 h 323556"/>
                    <a:gd name="connsiteX1" fmla="*/ 187841 w 222799"/>
                    <a:gd name="connsiteY1" fmla="*/ 195 h 323556"/>
                    <a:gd name="connsiteX2" fmla="*/ 180394 w 222799"/>
                    <a:gd name="connsiteY2" fmla="*/ 171341 h 323556"/>
                    <a:gd name="connsiteX3" fmla="*/ 187841 w 222799"/>
                    <a:gd name="connsiteY3" fmla="*/ 323437 h 323556"/>
                    <a:gd name="connsiteX4" fmla="*/ 26 w 222799"/>
                    <a:gd name="connsiteY4" fmla="*/ 166578 h 323556"/>
                    <a:gd name="connsiteX0" fmla="*/ 26 w 222799"/>
                    <a:gd name="connsiteY0" fmla="*/ 166578 h 349274"/>
                    <a:gd name="connsiteX1" fmla="*/ 187841 w 222799"/>
                    <a:gd name="connsiteY1" fmla="*/ 195 h 349274"/>
                    <a:gd name="connsiteX2" fmla="*/ 180394 w 222799"/>
                    <a:gd name="connsiteY2" fmla="*/ 171341 h 349274"/>
                    <a:gd name="connsiteX3" fmla="*/ 187841 w 222799"/>
                    <a:gd name="connsiteY3" fmla="*/ 323437 h 349274"/>
                    <a:gd name="connsiteX4" fmla="*/ 26 w 222799"/>
                    <a:gd name="connsiteY4" fmla="*/ 166578 h 349274"/>
                    <a:gd name="connsiteX0" fmla="*/ 30 w 230239"/>
                    <a:gd name="connsiteY0" fmla="*/ 177133 h 359829"/>
                    <a:gd name="connsiteX1" fmla="*/ 187845 w 230239"/>
                    <a:gd name="connsiteY1" fmla="*/ 10750 h 359829"/>
                    <a:gd name="connsiteX2" fmla="*/ 180398 w 230239"/>
                    <a:gd name="connsiteY2" fmla="*/ 181896 h 359829"/>
                    <a:gd name="connsiteX3" fmla="*/ 187845 w 230239"/>
                    <a:gd name="connsiteY3" fmla="*/ 333992 h 359829"/>
                    <a:gd name="connsiteX4" fmla="*/ 30 w 230239"/>
                    <a:gd name="connsiteY4" fmla="*/ 177133 h 359829"/>
                    <a:gd name="connsiteX0" fmla="*/ 30 w 221620"/>
                    <a:gd name="connsiteY0" fmla="*/ 177133 h 359829"/>
                    <a:gd name="connsiteX1" fmla="*/ 187845 w 221620"/>
                    <a:gd name="connsiteY1" fmla="*/ 10750 h 359829"/>
                    <a:gd name="connsiteX2" fmla="*/ 180398 w 221620"/>
                    <a:gd name="connsiteY2" fmla="*/ 181896 h 359829"/>
                    <a:gd name="connsiteX3" fmla="*/ 187845 w 221620"/>
                    <a:gd name="connsiteY3" fmla="*/ 333992 h 359829"/>
                    <a:gd name="connsiteX4" fmla="*/ 30 w 221620"/>
                    <a:gd name="connsiteY4" fmla="*/ 177133 h 3598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1620" h="359829">
                      <a:moveTo>
                        <a:pt x="30" y="177133"/>
                      </a:moveTo>
                      <a:cubicBezTo>
                        <a:pt x="-2351" y="4528"/>
                        <a:pt x="136353" y="-18619"/>
                        <a:pt x="187845" y="10750"/>
                      </a:cubicBezTo>
                      <a:cubicBezTo>
                        <a:pt x="239337" y="40119"/>
                        <a:pt x="228024" y="106922"/>
                        <a:pt x="180398" y="181896"/>
                      </a:cubicBezTo>
                      <a:cubicBezTo>
                        <a:pt x="132772" y="256870"/>
                        <a:pt x="256006" y="272873"/>
                        <a:pt x="187845" y="333992"/>
                      </a:cubicBezTo>
                      <a:cubicBezTo>
                        <a:pt x="119684" y="395111"/>
                        <a:pt x="2411" y="349738"/>
                        <a:pt x="30" y="177133"/>
                      </a:cubicBezTo>
                      <a:close/>
                    </a:path>
                  </a:pathLst>
                </a:custGeom>
                <a:noFill/>
                <a:ln w="12700" cap="flat" cmpd="sng" algn="ctr">
                  <a:solidFill>
                    <a:sysClr val="window" lastClr="FFFFFF"/>
                  </a:solidFill>
                  <a:prstDash val="solid"/>
                </a:ln>
                <a:effectLst/>
              </p:spPr>
              <p:txBody>
                <a:bodyPr rtlCol="0" anchor="ctr"/>
                <a:lstStyle/>
                <a:p>
                  <a:pPr algn="ctr" defTabSz="642849">
                    <a:defRPr/>
                  </a:pPr>
                  <a:endParaRPr lang="en-US" sz="900" kern="0" dirty="0">
                    <a:solidFill>
                      <a:sysClr val="window" lastClr="FFFFFF"/>
                    </a:solidFill>
                    <a:latin typeface="Calibiri"/>
                    <a:sym typeface="Gill Sans" charset="0"/>
                  </a:endParaRPr>
                </a:p>
              </p:txBody>
            </p:sp>
            <p:sp>
              <p:nvSpPr>
                <p:cNvPr id="117" name="Oval 116"/>
                <p:cNvSpPr/>
                <p:nvPr/>
              </p:nvSpPr>
              <p:spPr>
                <a:xfrm>
                  <a:off x="7158755" y="2104215"/>
                  <a:ext cx="55741" cy="55741"/>
                </a:xfrm>
                <a:prstGeom prst="ellipse">
                  <a:avLst/>
                </a:prstGeom>
                <a:solidFill>
                  <a:sysClr val="window" lastClr="FFFFFF">
                    <a:lumMod val="95000"/>
                  </a:sysClr>
                </a:solidFill>
                <a:ln w="25400" cap="flat" cmpd="sng" algn="ctr">
                  <a:noFill/>
                  <a:prstDash val="solid"/>
                </a:ln>
                <a:effectLst/>
              </p:spPr>
              <p:txBody>
                <a:bodyPr rtlCol="0" anchor="ctr"/>
                <a:lstStyle/>
                <a:p>
                  <a:pPr algn="ctr" defTabSz="642849">
                    <a:defRPr/>
                  </a:pPr>
                  <a:endParaRPr lang="en-US" sz="900" kern="0" dirty="0">
                    <a:solidFill>
                      <a:sysClr val="window" lastClr="FFFFFF"/>
                    </a:solidFill>
                    <a:latin typeface="Calibiri"/>
                    <a:sym typeface="Gill Sans" charset="0"/>
                  </a:endParaRPr>
                </a:p>
              </p:txBody>
            </p:sp>
            <p:sp>
              <p:nvSpPr>
                <p:cNvPr id="118" name="Oval 117"/>
                <p:cNvSpPr/>
                <p:nvPr/>
              </p:nvSpPr>
              <p:spPr>
                <a:xfrm>
                  <a:off x="7100646" y="2175194"/>
                  <a:ext cx="55741" cy="55741"/>
                </a:xfrm>
                <a:prstGeom prst="ellipse">
                  <a:avLst/>
                </a:prstGeom>
                <a:solidFill>
                  <a:sysClr val="window" lastClr="FFFFFF">
                    <a:lumMod val="95000"/>
                  </a:sysClr>
                </a:solidFill>
                <a:ln w="25400" cap="flat" cmpd="sng" algn="ctr">
                  <a:noFill/>
                  <a:prstDash val="solid"/>
                </a:ln>
                <a:effectLst/>
              </p:spPr>
              <p:txBody>
                <a:bodyPr rtlCol="0" anchor="ctr"/>
                <a:lstStyle/>
                <a:p>
                  <a:pPr algn="ctr" defTabSz="642849">
                    <a:defRPr/>
                  </a:pPr>
                  <a:endParaRPr lang="en-US" sz="900" kern="0" dirty="0">
                    <a:solidFill>
                      <a:sysClr val="window" lastClr="FFFFFF"/>
                    </a:solidFill>
                    <a:latin typeface="Calibiri"/>
                    <a:sym typeface="Gill Sans" charset="0"/>
                  </a:endParaRPr>
                </a:p>
              </p:txBody>
            </p:sp>
            <p:sp>
              <p:nvSpPr>
                <p:cNvPr id="119" name="Oval 118"/>
                <p:cNvSpPr/>
                <p:nvPr/>
              </p:nvSpPr>
              <p:spPr>
                <a:xfrm>
                  <a:off x="7097073" y="2271231"/>
                  <a:ext cx="55741" cy="55741"/>
                </a:xfrm>
                <a:prstGeom prst="ellipse">
                  <a:avLst/>
                </a:prstGeom>
                <a:solidFill>
                  <a:sysClr val="window" lastClr="FFFFFF">
                    <a:lumMod val="95000"/>
                  </a:sysClr>
                </a:solidFill>
                <a:ln w="25400" cap="flat" cmpd="sng" algn="ctr">
                  <a:noFill/>
                  <a:prstDash val="solid"/>
                </a:ln>
                <a:effectLst/>
              </p:spPr>
              <p:txBody>
                <a:bodyPr rtlCol="0" anchor="ctr"/>
                <a:lstStyle/>
                <a:p>
                  <a:pPr algn="ctr" defTabSz="642849">
                    <a:defRPr/>
                  </a:pPr>
                  <a:endParaRPr lang="en-US" sz="900" kern="0" dirty="0">
                    <a:solidFill>
                      <a:sysClr val="window" lastClr="FFFFFF"/>
                    </a:solidFill>
                    <a:latin typeface="Calibiri"/>
                    <a:sym typeface="Gill Sans" charset="0"/>
                  </a:endParaRPr>
                </a:p>
              </p:txBody>
            </p:sp>
            <p:sp>
              <p:nvSpPr>
                <p:cNvPr id="120" name="Oval 119"/>
                <p:cNvSpPr/>
                <p:nvPr/>
              </p:nvSpPr>
              <p:spPr>
                <a:xfrm>
                  <a:off x="7147105" y="2343222"/>
                  <a:ext cx="55741" cy="55741"/>
                </a:xfrm>
                <a:prstGeom prst="ellipse">
                  <a:avLst/>
                </a:prstGeom>
                <a:solidFill>
                  <a:sysClr val="window" lastClr="FFFFFF">
                    <a:lumMod val="95000"/>
                  </a:sysClr>
                </a:solidFill>
                <a:ln w="25400" cap="flat" cmpd="sng" algn="ctr">
                  <a:noFill/>
                  <a:prstDash val="solid"/>
                </a:ln>
                <a:effectLst/>
              </p:spPr>
              <p:txBody>
                <a:bodyPr rtlCol="0" anchor="ctr"/>
                <a:lstStyle/>
                <a:p>
                  <a:pPr algn="ctr" defTabSz="642849">
                    <a:defRPr/>
                  </a:pPr>
                  <a:endParaRPr lang="en-US" sz="900" kern="0" dirty="0">
                    <a:solidFill>
                      <a:sysClr val="window" lastClr="FFFFFF"/>
                    </a:solidFill>
                    <a:latin typeface="Calibiri"/>
                    <a:sym typeface="Gill Sans" charset="0"/>
                  </a:endParaRPr>
                </a:p>
              </p:txBody>
            </p:sp>
            <p:grpSp>
              <p:nvGrpSpPr>
                <p:cNvPr id="121" name="Group 120"/>
                <p:cNvGrpSpPr/>
                <p:nvPr/>
              </p:nvGrpSpPr>
              <p:grpSpPr>
                <a:xfrm rot="1800000">
                  <a:off x="7163764" y="1934097"/>
                  <a:ext cx="45719" cy="629263"/>
                  <a:chOff x="7333776" y="1872667"/>
                  <a:chExt cx="45720" cy="629277"/>
                </a:xfrm>
              </p:grpSpPr>
              <p:sp>
                <p:nvSpPr>
                  <p:cNvPr id="122" name="Oval 121"/>
                  <p:cNvSpPr/>
                  <p:nvPr/>
                </p:nvSpPr>
                <p:spPr>
                  <a:xfrm>
                    <a:off x="7333776" y="1872667"/>
                    <a:ext cx="45719" cy="488116"/>
                  </a:xfrm>
                  <a:prstGeom prst="ellipse">
                    <a:avLst/>
                  </a:prstGeom>
                  <a:solidFill>
                    <a:sysClr val="window" lastClr="FFFFFF">
                      <a:lumMod val="95000"/>
                    </a:sysClr>
                  </a:solidFill>
                  <a:ln w="25400" cap="flat" cmpd="sng" algn="ctr">
                    <a:noFill/>
                    <a:prstDash val="solid"/>
                  </a:ln>
                  <a:effectLst/>
                </p:spPr>
                <p:txBody>
                  <a:bodyPr rtlCol="0" anchor="ctr"/>
                  <a:lstStyle/>
                  <a:p>
                    <a:pPr algn="ctr" defTabSz="642849">
                      <a:defRPr/>
                    </a:pPr>
                    <a:endParaRPr lang="en-US" sz="900" kern="0" dirty="0">
                      <a:solidFill>
                        <a:sysClr val="window" lastClr="FFFFFF"/>
                      </a:solidFill>
                      <a:latin typeface="Calibiri"/>
                      <a:sym typeface="Gill Sans" charset="0"/>
                    </a:endParaRPr>
                  </a:p>
                </p:txBody>
              </p:sp>
              <p:sp>
                <p:nvSpPr>
                  <p:cNvPr id="123" name="Oval 237"/>
                  <p:cNvSpPr/>
                  <p:nvPr/>
                </p:nvSpPr>
                <p:spPr>
                  <a:xfrm>
                    <a:off x="7335958" y="2361024"/>
                    <a:ext cx="43538" cy="140920"/>
                  </a:xfrm>
                  <a:custGeom>
                    <a:avLst/>
                    <a:gdLst>
                      <a:gd name="connsiteX0" fmla="*/ 0 w 45719"/>
                      <a:gd name="connsiteY0" fmla="*/ 50189 h 100377"/>
                      <a:gd name="connsiteX1" fmla="*/ 22860 w 45719"/>
                      <a:gd name="connsiteY1" fmla="*/ 0 h 100377"/>
                      <a:gd name="connsiteX2" fmla="*/ 45720 w 45719"/>
                      <a:gd name="connsiteY2" fmla="*/ 50189 h 100377"/>
                      <a:gd name="connsiteX3" fmla="*/ 22860 w 45719"/>
                      <a:gd name="connsiteY3" fmla="*/ 100378 h 100377"/>
                      <a:gd name="connsiteX4" fmla="*/ 0 w 45719"/>
                      <a:gd name="connsiteY4" fmla="*/ 50189 h 100377"/>
                      <a:gd name="connsiteX0" fmla="*/ 4039 w 49759"/>
                      <a:gd name="connsiteY0" fmla="*/ 50189 h 140860"/>
                      <a:gd name="connsiteX1" fmla="*/ 26899 w 49759"/>
                      <a:gd name="connsiteY1" fmla="*/ 0 h 140860"/>
                      <a:gd name="connsiteX2" fmla="*/ 49759 w 49759"/>
                      <a:gd name="connsiteY2" fmla="*/ 50189 h 140860"/>
                      <a:gd name="connsiteX3" fmla="*/ 7849 w 49759"/>
                      <a:gd name="connsiteY3" fmla="*/ 140860 h 140860"/>
                      <a:gd name="connsiteX4" fmla="*/ 4039 w 49759"/>
                      <a:gd name="connsiteY4" fmla="*/ 50189 h 140860"/>
                      <a:gd name="connsiteX0" fmla="*/ 9724 w 43538"/>
                      <a:gd name="connsiteY0" fmla="*/ 57375 h 140920"/>
                      <a:gd name="connsiteX1" fmla="*/ 20678 w 43538"/>
                      <a:gd name="connsiteY1" fmla="*/ 43 h 140920"/>
                      <a:gd name="connsiteX2" fmla="*/ 43538 w 43538"/>
                      <a:gd name="connsiteY2" fmla="*/ 50232 h 140920"/>
                      <a:gd name="connsiteX3" fmla="*/ 1628 w 43538"/>
                      <a:gd name="connsiteY3" fmla="*/ 140903 h 140920"/>
                      <a:gd name="connsiteX4" fmla="*/ 9724 w 43538"/>
                      <a:gd name="connsiteY4" fmla="*/ 57375 h 1409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538" h="140920">
                        <a:moveTo>
                          <a:pt x="9724" y="57375"/>
                        </a:moveTo>
                        <a:cubicBezTo>
                          <a:pt x="12899" y="33898"/>
                          <a:pt x="15042" y="1234"/>
                          <a:pt x="20678" y="43"/>
                        </a:cubicBezTo>
                        <a:cubicBezTo>
                          <a:pt x="26314" y="-1148"/>
                          <a:pt x="43538" y="22513"/>
                          <a:pt x="43538" y="50232"/>
                        </a:cubicBezTo>
                        <a:cubicBezTo>
                          <a:pt x="43538" y="77951"/>
                          <a:pt x="7264" y="139713"/>
                          <a:pt x="1628" y="140903"/>
                        </a:cubicBezTo>
                        <a:cubicBezTo>
                          <a:pt x="-4008" y="142094"/>
                          <a:pt x="6549" y="80852"/>
                          <a:pt x="9724" y="57375"/>
                        </a:cubicBezTo>
                        <a:close/>
                      </a:path>
                    </a:pathLst>
                  </a:custGeom>
                  <a:solidFill>
                    <a:sysClr val="window" lastClr="FFFFFF">
                      <a:lumMod val="95000"/>
                    </a:sysClr>
                  </a:solidFill>
                  <a:ln w="25400" cap="flat" cmpd="sng" algn="ctr">
                    <a:noFill/>
                    <a:prstDash val="solid"/>
                  </a:ln>
                  <a:effectLst/>
                </p:spPr>
                <p:txBody>
                  <a:bodyPr rtlCol="0" anchor="ctr"/>
                  <a:lstStyle/>
                  <a:p>
                    <a:pPr algn="ctr" defTabSz="642849">
                      <a:defRPr/>
                    </a:pPr>
                    <a:endParaRPr lang="en-US" sz="900" kern="0" dirty="0">
                      <a:solidFill>
                        <a:sysClr val="window" lastClr="FFFFFF"/>
                      </a:solidFill>
                      <a:latin typeface="Calibiri"/>
                      <a:sym typeface="Gill Sans" charset="0"/>
                    </a:endParaRPr>
                  </a:p>
                </p:txBody>
              </p:sp>
            </p:grpSp>
          </p:grpSp>
          <p:grpSp>
            <p:nvGrpSpPr>
              <p:cNvPr id="22" name="Group 21"/>
              <p:cNvGrpSpPr/>
              <p:nvPr/>
            </p:nvGrpSpPr>
            <p:grpSpPr>
              <a:xfrm>
                <a:off x="5315964" y="3135862"/>
                <a:ext cx="647253" cy="647159"/>
                <a:chOff x="3722339" y="3549113"/>
                <a:chExt cx="792281" cy="792281"/>
              </a:xfrm>
            </p:grpSpPr>
            <p:sp>
              <p:nvSpPr>
                <p:cNvPr id="106" name="Oval 105"/>
                <p:cNvSpPr/>
                <p:nvPr/>
              </p:nvSpPr>
              <p:spPr>
                <a:xfrm>
                  <a:off x="3722339" y="3549113"/>
                  <a:ext cx="792281" cy="792281"/>
                </a:xfrm>
                <a:prstGeom prst="ellipse">
                  <a:avLst/>
                </a:prstGeom>
                <a:solidFill>
                  <a:sysClr val="windowText" lastClr="000000">
                    <a:lumMod val="65000"/>
                    <a:lumOff val="35000"/>
                  </a:sysClr>
                </a:solidFill>
                <a:ln w="38100" cap="flat" cmpd="sng" algn="ctr">
                  <a:solidFill>
                    <a:srgbClr val="92D050"/>
                  </a:solidFill>
                  <a:prstDash val="solid"/>
                </a:ln>
                <a:effectLst/>
              </p:spPr>
              <p:txBody>
                <a:bodyPr rtlCol="0" anchor="ctr"/>
                <a:lstStyle/>
                <a:p>
                  <a:pPr algn="ctr" defTabSz="642849">
                    <a:defRPr/>
                  </a:pPr>
                  <a:endParaRPr lang="en-US" sz="900" kern="0" dirty="0">
                    <a:solidFill>
                      <a:sysClr val="window" lastClr="FFFFFF"/>
                    </a:solidFill>
                    <a:latin typeface="Calibiri"/>
                    <a:sym typeface="Gill Sans" charset="0"/>
                  </a:endParaRPr>
                </a:p>
              </p:txBody>
            </p:sp>
            <p:sp>
              <p:nvSpPr>
                <p:cNvPr id="107" name="Folded Corner 106"/>
                <p:cNvSpPr/>
                <p:nvPr/>
              </p:nvSpPr>
              <p:spPr>
                <a:xfrm>
                  <a:off x="3925696" y="3687420"/>
                  <a:ext cx="406818" cy="532204"/>
                </a:xfrm>
                <a:prstGeom prst="foldedCorner">
                  <a:avLst>
                    <a:gd name="adj" fmla="val 33974"/>
                  </a:avLst>
                </a:prstGeom>
                <a:solidFill>
                  <a:sysClr val="windowText" lastClr="000000">
                    <a:lumMod val="65000"/>
                    <a:lumOff val="35000"/>
                  </a:sysClr>
                </a:solidFill>
                <a:ln w="9525" cap="flat" cmpd="sng" algn="ctr">
                  <a:solidFill>
                    <a:srgbClr val="92D050"/>
                  </a:solidFill>
                  <a:prstDash val="solid"/>
                </a:ln>
                <a:effectLst/>
              </p:spPr>
              <p:txBody>
                <a:bodyPr rtlCol="0" anchor="ctr"/>
                <a:lstStyle/>
                <a:p>
                  <a:pPr algn="ctr" defTabSz="642849">
                    <a:defRPr/>
                  </a:pPr>
                  <a:endParaRPr lang="en-US" sz="900" kern="0" dirty="0">
                    <a:solidFill>
                      <a:sysClr val="window" lastClr="FFFFFF"/>
                    </a:solidFill>
                    <a:latin typeface="Calibiri"/>
                    <a:sym typeface="Gill Sans" charset="0"/>
                  </a:endParaRPr>
                </a:p>
              </p:txBody>
            </p:sp>
            <p:sp>
              <p:nvSpPr>
                <p:cNvPr id="108" name="Rounded Rectangle 107"/>
                <p:cNvSpPr/>
                <p:nvPr/>
              </p:nvSpPr>
              <p:spPr>
                <a:xfrm>
                  <a:off x="3948519" y="3714750"/>
                  <a:ext cx="166281" cy="152400"/>
                </a:xfrm>
                <a:prstGeom prst="roundRect">
                  <a:avLst/>
                </a:prstGeom>
                <a:solidFill>
                  <a:sysClr val="window" lastClr="FFFFFF">
                    <a:lumMod val="85000"/>
                  </a:sysClr>
                </a:solidFill>
                <a:ln w="25400" cap="flat" cmpd="sng" algn="ctr">
                  <a:solidFill>
                    <a:srgbClr val="92D050"/>
                  </a:solidFill>
                  <a:prstDash val="solid"/>
                </a:ln>
                <a:effectLst/>
              </p:spPr>
              <p:txBody>
                <a:bodyPr rtlCol="0" anchor="ctr"/>
                <a:lstStyle/>
                <a:p>
                  <a:pPr algn="ctr" defTabSz="642849">
                    <a:defRPr/>
                  </a:pPr>
                  <a:endParaRPr lang="en-US" sz="900" kern="0" dirty="0">
                    <a:solidFill>
                      <a:sysClr val="window" lastClr="FFFFFF"/>
                    </a:solidFill>
                    <a:latin typeface="Calibiri"/>
                    <a:sym typeface="Gill Sans" charset="0"/>
                  </a:endParaRPr>
                </a:p>
              </p:txBody>
            </p:sp>
            <p:sp>
              <p:nvSpPr>
                <p:cNvPr id="109" name="Pie 108"/>
                <p:cNvSpPr/>
                <p:nvPr/>
              </p:nvSpPr>
              <p:spPr>
                <a:xfrm>
                  <a:off x="4016883" y="3908864"/>
                  <a:ext cx="236031" cy="236031"/>
                </a:xfrm>
                <a:prstGeom prst="pie">
                  <a:avLst/>
                </a:prstGeom>
                <a:solidFill>
                  <a:sysClr val="window" lastClr="FFFFFF">
                    <a:lumMod val="95000"/>
                  </a:sysClr>
                </a:solidFill>
                <a:ln w="25400" cap="flat" cmpd="sng" algn="ctr">
                  <a:solidFill>
                    <a:srgbClr val="92D050"/>
                  </a:solidFill>
                  <a:prstDash val="solid"/>
                </a:ln>
                <a:effectLst/>
              </p:spPr>
              <p:txBody>
                <a:bodyPr rtlCol="0" anchor="ctr"/>
                <a:lstStyle/>
                <a:p>
                  <a:pPr algn="ctr" defTabSz="642849">
                    <a:defRPr/>
                  </a:pPr>
                  <a:endParaRPr lang="en-US" sz="900" kern="0" dirty="0">
                    <a:solidFill>
                      <a:sysClr val="windowText" lastClr="000000"/>
                    </a:solidFill>
                    <a:latin typeface="Calibiri"/>
                    <a:sym typeface="Gill Sans" charset="0"/>
                  </a:endParaRPr>
                </a:p>
              </p:txBody>
            </p:sp>
            <p:cxnSp>
              <p:nvCxnSpPr>
                <p:cNvPr id="110" name="Straight Connector 109"/>
                <p:cNvCxnSpPr/>
                <p:nvPr/>
              </p:nvCxnSpPr>
              <p:spPr>
                <a:xfrm>
                  <a:off x="4148134" y="3790950"/>
                  <a:ext cx="138095" cy="0"/>
                </a:xfrm>
                <a:prstGeom prst="line">
                  <a:avLst/>
                </a:prstGeom>
                <a:noFill/>
                <a:ln w="9525" cap="flat" cmpd="sng" algn="ctr">
                  <a:solidFill>
                    <a:srgbClr val="92D050"/>
                  </a:solidFill>
                  <a:prstDash val="solid"/>
                </a:ln>
                <a:effectLst/>
              </p:spPr>
            </p:cxnSp>
            <p:cxnSp>
              <p:nvCxnSpPr>
                <p:cNvPr id="111" name="Straight Connector 110"/>
                <p:cNvCxnSpPr/>
                <p:nvPr/>
              </p:nvCxnSpPr>
              <p:spPr>
                <a:xfrm>
                  <a:off x="4148134" y="3821911"/>
                  <a:ext cx="138095" cy="0"/>
                </a:xfrm>
                <a:prstGeom prst="line">
                  <a:avLst/>
                </a:prstGeom>
                <a:noFill/>
                <a:ln w="9525" cap="flat" cmpd="sng" algn="ctr">
                  <a:solidFill>
                    <a:srgbClr val="92D050"/>
                  </a:solidFill>
                  <a:prstDash val="solid"/>
                </a:ln>
                <a:effectLst/>
              </p:spPr>
            </p:cxnSp>
            <p:cxnSp>
              <p:nvCxnSpPr>
                <p:cNvPr id="112" name="Straight Connector 111"/>
                <p:cNvCxnSpPr/>
                <p:nvPr/>
              </p:nvCxnSpPr>
              <p:spPr>
                <a:xfrm>
                  <a:off x="4148134" y="3852872"/>
                  <a:ext cx="138095" cy="0"/>
                </a:xfrm>
                <a:prstGeom prst="line">
                  <a:avLst/>
                </a:prstGeom>
                <a:noFill/>
                <a:ln w="9525" cap="flat" cmpd="sng" algn="ctr">
                  <a:solidFill>
                    <a:srgbClr val="92D050"/>
                  </a:solidFill>
                  <a:prstDash val="solid"/>
                </a:ln>
                <a:effectLst/>
              </p:spPr>
            </p:cxnSp>
            <p:cxnSp>
              <p:nvCxnSpPr>
                <p:cNvPr id="113" name="Straight Connector 112"/>
                <p:cNvCxnSpPr/>
                <p:nvPr/>
              </p:nvCxnSpPr>
              <p:spPr>
                <a:xfrm>
                  <a:off x="4148133" y="3755235"/>
                  <a:ext cx="138095" cy="0"/>
                </a:xfrm>
                <a:prstGeom prst="line">
                  <a:avLst/>
                </a:prstGeom>
                <a:noFill/>
                <a:ln w="9525" cap="flat" cmpd="sng" algn="ctr">
                  <a:solidFill>
                    <a:srgbClr val="92D050"/>
                  </a:solidFill>
                  <a:prstDash val="solid"/>
                </a:ln>
                <a:effectLst/>
              </p:spPr>
            </p:cxnSp>
          </p:grpSp>
          <p:sp>
            <p:nvSpPr>
              <p:cNvPr id="23" name="Right Triangle 22"/>
              <p:cNvSpPr/>
              <p:nvPr/>
            </p:nvSpPr>
            <p:spPr>
              <a:xfrm rot="20210988">
                <a:off x="4111226" y="2756402"/>
                <a:ext cx="1616455" cy="1645920"/>
              </a:xfrm>
              <a:prstGeom prst="rtTriangle">
                <a:avLst/>
              </a:prstGeom>
              <a:gradFill>
                <a:gsLst>
                  <a:gs pos="0">
                    <a:schemeClr val="accent3">
                      <a:lumMod val="20000"/>
                      <a:lumOff val="80000"/>
                    </a:schemeClr>
                  </a:gs>
                  <a:gs pos="79000">
                    <a:srgbClr val="F5FAFC"/>
                  </a:gs>
                  <a:gs pos="42000">
                    <a:schemeClr val="bg1"/>
                  </a:gs>
                  <a:gs pos="100000">
                    <a:schemeClr val="accent3">
                      <a:lumMod val="40000"/>
                      <a:lumOff val="60000"/>
                    </a:schemeClr>
                  </a:gs>
                </a:gsLst>
                <a:lin ang="5400000" scaled="0"/>
              </a:gradFill>
              <a:ln w="9525">
                <a:noFill/>
                <a:miter lim="800000"/>
                <a:headEnd/>
                <a:tailEnd/>
              </a:ln>
              <a:effectLst>
                <a:outerShdw blurRad="50800" dist="38100" dir="16200000" rotWithShape="0">
                  <a:prstClr val="black">
                    <a:alpha val="10000"/>
                  </a:prstClr>
                </a:outerShdw>
              </a:effectLst>
            </p:spPr>
            <p:txBody>
              <a:bodyPr lIns="45720" rIns="45720" anchor="ctr"/>
              <a:lstStyle/>
              <a:p>
                <a:pPr algn="ctr" eaLnBrk="0" hangingPunct="0"/>
                <a:endParaRPr lang="en-US" sz="1100" kern="0" dirty="0">
                  <a:solidFill>
                    <a:srgbClr val="000000"/>
                  </a:solidFill>
                  <a:latin typeface="Calibri" pitchFamily="34" charset="0"/>
                </a:endParaRPr>
              </a:p>
            </p:txBody>
          </p:sp>
          <p:sp>
            <p:nvSpPr>
              <p:cNvPr id="24" name="Oval 23"/>
              <p:cNvSpPr/>
              <p:nvPr/>
            </p:nvSpPr>
            <p:spPr>
              <a:xfrm>
                <a:off x="4585413" y="3718813"/>
                <a:ext cx="647253" cy="647159"/>
              </a:xfrm>
              <a:prstGeom prst="ellipse">
                <a:avLst/>
              </a:prstGeom>
              <a:solidFill>
                <a:sysClr val="windowText" lastClr="000000">
                  <a:lumMod val="65000"/>
                  <a:lumOff val="35000"/>
                </a:sysClr>
              </a:solidFill>
              <a:ln w="38100" cap="flat" cmpd="sng" algn="ctr">
                <a:solidFill>
                  <a:schemeClr val="accent1">
                    <a:lumMod val="60000"/>
                    <a:lumOff val="40000"/>
                  </a:schemeClr>
                </a:solidFill>
                <a:prstDash val="solid"/>
              </a:ln>
              <a:effectLst/>
            </p:spPr>
            <p:txBody>
              <a:bodyPr rtlCol="0" anchor="ctr"/>
              <a:lstStyle/>
              <a:p>
                <a:pPr algn="ctr" defTabSz="642849">
                  <a:defRPr/>
                </a:pPr>
                <a:endParaRPr lang="en-US" sz="900" kern="0" dirty="0">
                  <a:solidFill>
                    <a:sysClr val="window" lastClr="FFFFFF"/>
                  </a:solidFill>
                  <a:latin typeface="Calibiri"/>
                  <a:sym typeface="Gill Sans" charset="0"/>
                </a:endParaRPr>
              </a:p>
            </p:txBody>
          </p:sp>
          <p:grpSp>
            <p:nvGrpSpPr>
              <p:cNvPr id="25" name="Group 24"/>
              <p:cNvGrpSpPr/>
              <p:nvPr/>
            </p:nvGrpSpPr>
            <p:grpSpPr>
              <a:xfrm>
                <a:off x="4761286" y="3868959"/>
                <a:ext cx="297645" cy="353797"/>
                <a:chOff x="6062682" y="3067880"/>
                <a:chExt cx="544124" cy="646870"/>
              </a:xfrm>
              <a:solidFill>
                <a:sysClr val="windowText" lastClr="000000">
                  <a:lumMod val="65000"/>
                  <a:lumOff val="35000"/>
                </a:sysClr>
              </a:solidFill>
            </p:grpSpPr>
            <p:grpSp>
              <p:nvGrpSpPr>
                <p:cNvPr id="94" name="Group 93"/>
                <p:cNvGrpSpPr/>
                <p:nvPr/>
              </p:nvGrpSpPr>
              <p:grpSpPr>
                <a:xfrm>
                  <a:off x="6172200" y="3146194"/>
                  <a:ext cx="434606" cy="568556"/>
                  <a:chOff x="6367482" y="3067880"/>
                  <a:chExt cx="434606" cy="568556"/>
                </a:xfrm>
                <a:grpFill/>
              </p:grpSpPr>
              <p:sp>
                <p:nvSpPr>
                  <p:cNvPr id="101" name="Folded Corner 100"/>
                  <p:cNvSpPr/>
                  <p:nvPr/>
                </p:nvSpPr>
                <p:spPr>
                  <a:xfrm>
                    <a:off x="6367482" y="3067880"/>
                    <a:ext cx="434606" cy="568556"/>
                  </a:xfrm>
                  <a:prstGeom prst="foldedCorner">
                    <a:avLst>
                      <a:gd name="adj" fmla="val 33974"/>
                    </a:avLst>
                  </a:prstGeom>
                  <a:grpFill/>
                  <a:ln w="9525" cap="flat" cmpd="sng" algn="ctr">
                    <a:solidFill>
                      <a:srgbClr val="1BBBED"/>
                    </a:solidFill>
                    <a:prstDash val="solid"/>
                  </a:ln>
                  <a:effectLst/>
                </p:spPr>
                <p:txBody>
                  <a:bodyPr rtlCol="0" anchor="ctr"/>
                  <a:lstStyle/>
                  <a:p>
                    <a:pPr algn="ctr" defTabSz="642849">
                      <a:defRPr/>
                    </a:pPr>
                    <a:endParaRPr lang="en-US" sz="900" kern="0" dirty="0">
                      <a:solidFill>
                        <a:sysClr val="window" lastClr="FFFFFF"/>
                      </a:solidFill>
                      <a:latin typeface="Calibiri"/>
                      <a:sym typeface="Gill Sans" charset="0"/>
                    </a:endParaRPr>
                  </a:p>
                </p:txBody>
              </p:sp>
              <p:cxnSp>
                <p:nvCxnSpPr>
                  <p:cNvPr id="102" name="Straight Connector 101"/>
                  <p:cNvCxnSpPr/>
                  <p:nvPr/>
                </p:nvCxnSpPr>
                <p:spPr>
                  <a:xfrm>
                    <a:off x="6469849" y="3181350"/>
                    <a:ext cx="228600" cy="0"/>
                  </a:xfrm>
                  <a:prstGeom prst="line">
                    <a:avLst/>
                  </a:prstGeom>
                  <a:grpFill/>
                  <a:ln w="9525" cap="flat" cmpd="sng" algn="ctr">
                    <a:solidFill>
                      <a:srgbClr val="1BBBED"/>
                    </a:solidFill>
                    <a:prstDash val="solid"/>
                  </a:ln>
                  <a:effectLst/>
                </p:spPr>
              </p:cxnSp>
              <p:cxnSp>
                <p:nvCxnSpPr>
                  <p:cNvPr id="103" name="Straight Connector 102"/>
                  <p:cNvCxnSpPr/>
                  <p:nvPr/>
                </p:nvCxnSpPr>
                <p:spPr>
                  <a:xfrm>
                    <a:off x="6470485" y="3257550"/>
                    <a:ext cx="228600" cy="0"/>
                  </a:xfrm>
                  <a:prstGeom prst="line">
                    <a:avLst/>
                  </a:prstGeom>
                  <a:grpFill/>
                  <a:ln w="9525" cap="flat" cmpd="sng" algn="ctr">
                    <a:solidFill>
                      <a:srgbClr val="1BBBED"/>
                    </a:solidFill>
                    <a:prstDash val="solid"/>
                  </a:ln>
                  <a:effectLst/>
                </p:spPr>
              </p:cxnSp>
              <p:cxnSp>
                <p:nvCxnSpPr>
                  <p:cNvPr id="104" name="Straight Connector 103"/>
                  <p:cNvCxnSpPr/>
                  <p:nvPr/>
                </p:nvCxnSpPr>
                <p:spPr>
                  <a:xfrm>
                    <a:off x="6471121" y="3333750"/>
                    <a:ext cx="228600" cy="0"/>
                  </a:xfrm>
                  <a:prstGeom prst="line">
                    <a:avLst/>
                  </a:prstGeom>
                  <a:grpFill/>
                  <a:ln w="9525" cap="flat" cmpd="sng" algn="ctr">
                    <a:solidFill>
                      <a:srgbClr val="1BBBED"/>
                    </a:solidFill>
                    <a:prstDash val="solid"/>
                  </a:ln>
                  <a:effectLst/>
                </p:spPr>
              </p:cxnSp>
              <p:cxnSp>
                <p:nvCxnSpPr>
                  <p:cNvPr id="105" name="Straight Connector 104"/>
                  <p:cNvCxnSpPr/>
                  <p:nvPr/>
                </p:nvCxnSpPr>
                <p:spPr>
                  <a:xfrm>
                    <a:off x="6471757" y="3409950"/>
                    <a:ext cx="228600" cy="0"/>
                  </a:xfrm>
                  <a:prstGeom prst="line">
                    <a:avLst/>
                  </a:prstGeom>
                  <a:grpFill/>
                  <a:ln w="9525" cap="flat" cmpd="sng" algn="ctr">
                    <a:solidFill>
                      <a:srgbClr val="1BBBED"/>
                    </a:solidFill>
                    <a:prstDash val="solid"/>
                  </a:ln>
                  <a:effectLst/>
                </p:spPr>
              </p:cxnSp>
            </p:grpSp>
            <p:grpSp>
              <p:nvGrpSpPr>
                <p:cNvPr id="95" name="Group 94"/>
                <p:cNvGrpSpPr/>
                <p:nvPr/>
              </p:nvGrpSpPr>
              <p:grpSpPr>
                <a:xfrm>
                  <a:off x="6062682" y="3067880"/>
                  <a:ext cx="434606" cy="568556"/>
                  <a:chOff x="6367482" y="3067880"/>
                  <a:chExt cx="434606" cy="568556"/>
                </a:xfrm>
                <a:grpFill/>
              </p:grpSpPr>
              <p:sp>
                <p:nvSpPr>
                  <p:cNvPr id="96" name="Folded Corner 95"/>
                  <p:cNvSpPr/>
                  <p:nvPr/>
                </p:nvSpPr>
                <p:spPr>
                  <a:xfrm>
                    <a:off x="6367482" y="3067880"/>
                    <a:ext cx="434606" cy="568556"/>
                  </a:xfrm>
                  <a:prstGeom prst="foldedCorner">
                    <a:avLst>
                      <a:gd name="adj" fmla="val 33974"/>
                    </a:avLst>
                  </a:prstGeom>
                  <a:grpFill/>
                  <a:ln w="9525" cap="flat" cmpd="sng" algn="ctr">
                    <a:solidFill>
                      <a:srgbClr val="1BBBED"/>
                    </a:solidFill>
                    <a:prstDash val="solid"/>
                  </a:ln>
                  <a:effectLst/>
                </p:spPr>
                <p:txBody>
                  <a:bodyPr rtlCol="0" anchor="ctr"/>
                  <a:lstStyle/>
                  <a:p>
                    <a:pPr algn="ctr" defTabSz="642849">
                      <a:defRPr/>
                    </a:pPr>
                    <a:endParaRPr lang="en-US" sz="900" kern="0" dirty="0">
                      <a:solidFill>
                        <a:sysClr val="window" lastClr="FFFFFF"/>
                      </a:solidFill>
                      <a:latin typeface="Calibiri"/>
                      <a:sym typeface="Gill Sans" charset="0"/>
                    </a:endParaRPr>
                  </a:p>
                </p:txBody>
              </p:sp>
              <p:cxnSp>
                <p:nvCxnSpPr>
                  <p:cNvPr id="97" name="Straight Connector 96"/>
                  <p:cNvCxnSpPr/>
                  <p:nvPr/>
                </p:nvCxnSpPr>
                <p:spPr>
                  <a:xfrm>
                    <a:off x="6469849" y="3181350"/>
                    <a:ext cx="228600" cy="0"/>
                  </a:xfrm>
                  <a:prstGeom prst="line">
                    <a:avLst/>
                  </a:prstGeom>
                  <a:grpFill/>
                  <a:ln w="9525" cap="flat" cmpd="sng" algn="ctr">
                    <a:solidFill>
                      <a:srgbClr val="1BBBED"/>
                    </a:solidFill>
                    <a:prstDash val="solid"/>
                  </a:ln>
                  <a:effectLst/>
                </p:spPr>
              </p:cxnSp>
              <p:cxnSp>
                <p:nvCxnSpPr>
                  <p:cNvPr id="98" name="Straight Connector 97"/>
                  <p:cNvCxnSpPr/>
                  <p:nvPr/>
                </p:nvCxnSpPr>
                <p:spPr>
                  <a:xfrm>
                    <a:off x="6470485" y="3257550"/>
                    <a:ext cx="228600" cy="0"/>
                  </a:xfrm>
                  <a:prstGeom prst="line">
                    <a:avLst/>
                  </a:prstGeom>
                  <a:grpFill/>
                  <a:ln w="9525" cap="flat" cmpd="sng" algn="ctr">
                    <a:solidFill>
                      <a:srgbClr val="1BBBED"/>
                    </a:solidFill>
                    <a:prstDash val="solid"/>
                  </a:ln>
                  <a:effectLst/>
                </p:spPr>
              </p:cxnSp>
              <p:cxnSp>
                <p:nvCxnSpPr>
                  <p:cNvPr id="99" name="Straight Connector 98"/>
                  <p:cNvCxnSpPr/>
                  <p:nvPr/>
                </p:nvCxnSpPr>
                <p:spPr>
                  <a:xfrm>
                    <a:off x="6471121" y="3333750"/>
                    <a:ext cx="228600" cy="0"/>
                  </a:xfrm>
                  <a:prstGeom prst="line">
                    <a:avLst/>
                  </a:prstGeom>
                  <a:grpFill/>
                  <a:ln w="9525" cap="flat" cmpd="sng" algn="ctr">
                    <a:solidFill>
                      <a:srgbClr val="1BBBED"/>
                    </a:solidFill>
                    <a:prstDash val="solid"/>
                  </a:ln>
                  <a:effectLst/>
                </p:spPr>
              </p:cxnSp>
              <p:cxnSp>
                <p:nvCxnSpPr>
                  <p:cNvPr id="100" name="Straight Connector 99"/>
                  <p:cNvCxnSpPr/>
                  <p:nvPr/>
                </p:nvCxnSpPr>
                <p:spPr>
                  <a:xfrm>
                    <a:off x="6471757" y="3409950"/>
                    <a:ext cx="228600" cy="0"/>
                  </a:xfrm>
                  <a:prstGeom prst="line">
                    <a:avLst/>
                  </a:prstGeom>
                  <a:grpFill/>
                  <a:ln w="9525" cap="flat" cmpd="sng" algn="ctr">
                    <a:solidFill>
                      <a:srgbClr val="1BBBED"/>
                    </a:solidFill>
                    <a:prstDash val="solid"/>
                  </a:ln>
                  <a:effectLst/>
                </p:spPr>
              </p:cxnSp>
            </p:grpSp>
          </p:grpSp>
          <p:grpSp>
            <p:nvGrpSpPr>
              <p:cNvPr id="26" name="Group 25"/>
              <p:cNvGrpSpPr/>
              <p:nvPr/>
            </p:nvGrpSpPr>
            <p:grpSpPr>
              <a:xfrm rot="18993044">
                <a:off x="4856895" y="3894708"/>
                <a:ext cx="184119" cy="351371"/>
                <a:chOff x="6019800" y="2217786"/>
                <a:chExt cx="225374" cy="430164"/>
              </a:xfrm>
            </p:grpSpPr>
            <p:sp>
              <p:nvSpPr>
                <p:cNvPr id="91" name="Oval 90"/>
                <p:cNvSpPr/>
                <p:nvPr/>
              </p:nvSpPr>
              <p:spPr>
                <a:xfrm>
                  <a:off x="6019800" y="2217786"/>
                  <a:ext cx="225374" cy="225374"/>
                </a:xfrm>
                <a:prstGeom prst="ellipse">
                  <a:avLst/>
                </a:prstGeom>
                <a:noFill/>
                <a:ln w="25400" cap="flat" cmpd="sng" algn="ctr">
                  <a:solidFill>
                    <a:srgbClr val="1BBBED"/>
                  </a:solidFill>
                  <a:prstDash val="solid"/>
                </a:ln>
                <a:effectLst/>
              </p:spPr>
              <p:txBody>
                <a:bodyPr rtlCol="0" anchor="ctr"/>
                <a:lstStyle/>
                <a:p>
                  <a:pPr algn="ctr" defTabSz="642849">
                    <a:defRPr/>
                  </a:pPr>
                  <a:endParaRPr lang="en-US" sz="900" kern="0" dirty="0">
                    <a:solidFill>
                      <a:sysClr val="window" lastClr="FFFFFF"/>
                    </a:solidFill>
                    <a:latin typeface="Calibiri"/>
                    <a:sym typeface="Gill Sans" charset="0"/>
                  </a:endParaRPr>
                </a:p>
              </p:txBody>
            </p:sp>
            <p:cxnSp>
              <p:nvCxnSpPr>
                <p:cNvPr id="92" name="Straight Connector 91"/>
                <p:cNvCxnSpPr>
                  <a:stCxn id="91" idx="4"/>
                </p:cNvCxnSpPr>
                <p:nvPr/>
              </p:nvCxnSpPr>
              <p:spPr>
                <a:xfrm>
                  <a:off x="6132487" y="2443160"/>
                  <a:ext cx="0" cy="97492"/>
                </a:xfrm>
                <a:prstGeom prst="line">
                  <a:avLst/>
                </a:prstGeom>
                <a:noFill/>
                <a:ln w="19050" cap="flat" cmpd="sng" algn="ctr">
                  <a:solidFill>
                    <a:srgbClr val="1BBBED"/>
                  </a:solidFill>
                  <a:prstDash val="solid"/>
                </a:ln>
                <a:effectLst/>
              </p:spPr>
            </p:cxnSp>
            <p:cxnSp>
              <p:nvCxnSpPr>
                <p:cNvPr id="93" name="Straight Connector 92"/>
                <p:cNvCxnSpPr/>
                <p:nvPr/>
              </p:nvCxnSpPr>
              <p:spPr>
                <a:xfrm>
                  <a:off x="6132487" y="2526996"/>
                  <a:ext cx="0" cy="120954"/>
                </a:xfrm>
                <a:prstGeom prst="line">
                  <a:avLst/>
                </a:prstGeom>
                <a:noFill/>
                <a:ln w="38100" cap="flat" cmpd="sng" algn="ctr">
                  <a:solidFill>
                    <a:srgbClr val="1BBBED"/>
                  </a:solidFill>
                  <a:prstDash val="solid"/>
                </a:ln>
                <a:effectLst/>
              </p:spPr>
            </p:cxnSp>
          </p:grpSp>
          <p:sp>
            <p:nvSpPr>
              <p:cNvPr id="27" name="Right Triangle 26"/>
              <p:cNvSpPr/>
              <p:nvPr/>
            </p:nvSpPr>
            <p:spPr>
              <a:xfrm rot="1321242">
                <a:off x="3395770" y="2807880"/>
                <a:ext cx="1474710" cy="1645920"/>
              </a:xfrm>
              <a:prstGeom prst="rtTriangle">
                <a:avLst/>
              </a:prstGeom>
              <a:gradFill>
                <a:gsLst>
                  <a:gs pos="0">
                    <a:srgbClr val="B6E2B0"/>
                  </a:gs>
                  <a:gs pos="85000">
                    <a:srgbClr val="F5FAFC"/>
                  </a:gs>
                  <a:gs pos="100000">
                    <a:srgbClr val="BBE5B5"/>
                  </a:gs>
                </a:gsLst>
                <a:lin ang="5400000" scaled="0"/>
              </a:gradFill>
              <a:ln w="9525">
                <a:noFill/>
                <a:miter lim="800000"/>
                <a:headEnd/>
                <a:tailEnd/>
              </a:ln>
              <a:effectLst>
                <a:outerShdw blurRad="50800" dist="25400" dir="5400000" algn="t" rotWithShape="0">
                  <a:prstClr val="black">
                    <a:alpha val="12000"/>
                  </a:prstClr>
                </a:outerShdw>
              </a:effectLst>
            </p:spPr>
            <p:txBody>
              <a:bodyPr lIns="45720" rIns="45720" anchor="ctr"/>
              <a:lstStyle/>
              <a:p>
                <a:pPr algn="ctr" eaLnBrk="0" hangingPunct="0"/>
                <a:endParaRPr lang="en-US" sz="1100" kern="0" dirty="0">
                  <a:solidFill>
                    <a:srgbClr val="000000"/>
                  </a:solidFill>
                  <a:latin typeface="Calibri" pitchFamily="34" charset="0"/>
                </a:endParaRPr>
              </a:p>
            </p:txBody>
          </p:sp>
          <p:sp>
            <p:nvSpPr>
              <p:cNvPr id="28" name="Oval 27"/>
              <p:cNvSpPr/>
              <p:nvPr/>
            </p:nvSpPr>
            <p:spPr>
              <a:xfrm>
                <a:off x="3432065" y="3592165"/>
                <a:ext cx="647253" cy="647159"/>
              </a:xfrm>
              <a:prstGeom prst="ellipse">
                <a:avLst/>
              </a:prstGeom>
              <a:solidFill>
                <a:sysClr val="windowText" lastClr="000000">
                  <a:lumMod val="65000"/>
                  <a:lumOff val="35000"/>
                </a:sysClr>
              </a:solidFill>
              <a:ln w="38100" cap="flat" cmpd="sng" algn="ctr">
                <a:solidFill>
                  <a:schemeClr val="accent2">
                    <a:lumMod val="60000"/>
                    <a:lumOff val="40000"/>
                  </a:schemeClr>
                </a:solidFill>
                <a:prstDash val="solid"/>
              </a:ln>
              <a:effectLst/>
            </p:spPr>
            <p:txBody>
              <a:bodyPr rtlCol="0" anchor="ctr"/>
              <a:lstStyle/>
              <a:p>
                <a:pPr algn="ctr" defTabSz="642849">
                  <a:defRPr/>
                </a:pPr>
                <a:endParaRPr lang="en-US" sz="900" kern="0" dirty="0">
                  <a:solidFill>
                    <a:sysClr val="window" lastClr="FFFFFF"/>
                  </a:solidFill>
                  <a:latin typeface="Calibiri"/>
                  <a:sym typeface="Gill Sans" charset="0"/>
                </a:endParaRPr>
              </a:p>
            </p:txBody>
          </p:sp>
          <p:sp>
            <p:nvSpPr>
              <p:cNvPr id="29" name="Right Triangle 28"/>
              <p:cNvSpPr/>
              <p:nvPr/>
            </p:nvSpPr>
            <p:spPr>
              <a:xfrm rot="3986251">
                <a:off x="2839183" y="2318512"/>
                <a:ext cx="1482851" cy="1606715"/>
              </a:xfrm>
              <a:prstGeom prst="rtTriangle">
                <a:avLst/>
              </a:prstGeom>
              <a:gradFill>
                <a:gsLst>
                  <a:gs pos="0">
                    <a:schemeClr val="accent3">
                      <a:lumMod val="20000"/>
                      <a:lumOff val="80000"/>
                    </a:schemeClr>
                  </a:gs>
                  <a:gs pos="79000">
                    <a:srgbClr val="F5FAFC"/>
                  </a:gs>
                  <a:gs pos="42000">
                    <a:schemeClr val="bg1"/>
                  </a:gs>
                  <a:gs pos="100000">
                    <a:schemeClr val="accent3">
                      <a:lumMod val="40000"/>
                      <a:lumOff val="60000"/>
                    </a:schemeClr>
                  </a:gs>
                </a:gsLst>
                <a:lin ang="5400000" scaled="0"/>
              </a:gradFill>
              <a:ln w="9525">
                <a:noFill/>
                <a:miter lim="800000"/>
                <a:headEnd/>
                <a:tailEnd/>
              </a:ln>
              <a:effectLst>
                <a:outerShdw blurRad="50800" dist="25400" dir="5400000" algn="t" rotWithShape="0">
                  <a:prstClr val="black">
                    <a:alpha val="22000"/>
                  </a:prstClr>
                </a:outerShdw>
              </a:effectLst>
            </p:spPr>
            <p:txBody>
              <a:bodyPr lIns="45720" rIns="45720" anchor="ctr"/>
              <a:lstStyle/>
              <a:p>
                <a:pPr algn="ctr" eaLnBrk="0" hangingPunct="0"/>
                <a:endParaRPr lang="en-US" sz="1100" kern="0" dirty="0">
                  <a:solidFill>
                    <a:srgbClr val="000000"/>
                  </a:solidFill>
                  <a:latin typeface="Calibri" pitchFamily="34" charset="0"/>
                </a:endParaRPr>
              </a:p>
            </p:txBody>
          </p:sp>
          <p:sp>
            <p:nvSpPr>
              <p:cNvPr id="30" name="Right Triangle 29"/>
              <p:cNvSpPr/>
              <p:nvPr/>
            </p:nvSpPr>
            <p:spPr>
              <a:xfrm rot="6705187">
                <a:off x="2825555" y="1532762"/>
                <a:ext cx="1519239" cy="1643504"/>
              </a:xfrm>
              <a:prstGeom prst="rtTriangle">
                <a:avLst/>
              </a:prstGeom>
              <a:gradFill>
                <a:gsLst>
                  <a:gs pos="0">
                    <a:srgbClr val="B6E2B0"/>
                  </a:gs>
                  <a:gs pos="85000">
                    <a:srgbClr val="F5FAFC"/>
                  </a:gs>
                  <a:gs pos="100000">
                    <a:srgbClr val="BBE5B5"/>
                  </a:gs>
                </a:gsLst>
                <a:lin ang="5400000" scaled="0"/>
              </a:gradFill>
              <a:ln w="9525">
                <a:noFill/>
                <a:miter lim="800000"/>
                <a:headEnd/>
                <a:tailEnd/>
              </a:ln>
              <a:effectLst>
                <a:outerShdw blurRad="50800" dist="25400" dir="5400000" algn="t" rotWithShape="0">
                  <a:prstClr val="black">
                    <a:alpha val="12000"/>
                  </a:prstClr>
                </a:outerShdw>
              </a:effectLst>
            </p:spPr>
            <p:txBody>
              <a:bodyPr lIns="45720" rIns="45720" anchor="ctr"/>
              <a:lstStyle/>
              <a:p>
                <a:pPr algn="ctr" eaLnBrk="0" hangingPunct="0"/>
                <a:endParaRPr lang="en-US" sz="1100" kern="0" dirty="0">
                  <a:solidFill>
                    <a:srgbClr val="000000"/>
                  </a:solidFill>
                  <a:latin typeface="Calibri" pitchFamily="34" charset="0"/>
                </a:endParaRPr>
              </a:p>
            </p:txBody>
          </p:sp>
          <p:sp>
            <p:nvSpPr>
              <p:cNvPr id="31" name="Right Triangle 30"/>
              <p:cNvSpPr/>
              <p:nvPr/>
            </p:nvSpPr>
            <p:spPr>
              <a:xfrm rot="9399774">
                <a:off x="3370534" y="956658"/>
                <a:ext cx="1594587" cy="1645920"/>
              </a:xfrm>
              <a:prstGeom prst="rtTriangle">
                <a:avLst/>
              </a:prstGeom>
              <a:gradFill>
                <a:gsLst>
                  <a:gs pos="0">
                    <a:schemeClr val="accent3">
                      <a:lumMod val="20000"/>
                      <a:lumOff val="80000"/>
                    </a:schemeClr>
                  </a:gs>
                  <a:gs pos="79000">
                    <a:srgbClr val="F5FAFC"/>
                  </a:gs>
                  <a:gs pos="42000">
                    <a:schemeClr val="bg1"/>
                  </a:gs>
                  <a:gs pos="100000">
                    <a:schemeClr val="accent3">
                      <a:lumMod val="40000"/>
                      <a:lumOff val="60000"/>
                    </a:schemeClr>
                  </a:gs>
                </a:gsLst>
                <a:lin ang="5400000" scaled="0"/>
              </a:gradFill>
              <a:ln w="9525">
                <a:noFill/>
                <a:miter lim="800000"/>
                <a:headEnd/>
                <a:tailEnd/>
              </a:ln>
              <a:effectLst>
                <a:outerShdw blurRad="50800" dist="38100" dir="8100000" algn="tr" rotWithShape="0">
                  <a:prstClr val="black">
                    <a:alpha val="11000"/>
                  </a:prstClr>
                </a:outerShdw>
              </a:effectLst>
            </p:spPr>
            <p:txBody>
              <a:bodyPr lIns="45720" rIns="45720" anchor="ctr"/>
              <a:lstStyle/>
              <a:p>
                <a:pPr algn="ctr" eaLnBrk="0" hangingPunct="0"/>
                <a:endParaRPr lang="en-US" sz="1100" kern="0" dirty="0">
                  <a:solidFill>
                    <a:srgbClr val="000000"/>
                  </a:solidFill>
                  <a:latin typeface="Calibri" pitchFamily="34" charset="0"/>
                </a:endParaRPr>
              </a:p>
            </p:txBody>
          </p:sp>
          <p:grpSp>
            <p:nvGrpSpPr>
              <p:cNvPr id="32" name="Group 31"/>
              <p:cNvGrpSpPr/>
              <p:nvPr/>
            </p:nvGrpSpPr>
            <p:grpSpPr>
              <a:xfrm>
                <a:off x="3982688" y="1044761"/>
                <a:ext cx="647253" cy="647159"/>
                <a:chOff x="5629505" y="2652538"/>
                <a:chExt cx="792281" cy="792281"/>
              </a:xfrm>
            </p:grpSpPr>
            <p:sp>
              <p:nvSpPr>
                <p:cNvPr id="89" name="Oval 88"/>
                <p:cNvSpPr/>
                <p:nvPr/>
              </p:nvSpPr>
              <p:spPr>
                <a:xfrm>
                  <a:off x="5629505" y="2652538"/>
                  <a:ext cx="792281" cy="792281"/>
                </a:xfrm>
                <a:prstGeom prst="ellipse">
                  <a:avLst/>
                </a:prstGeom>
                <a:solidFill>
                  <a:sysClr val="windowText" lastClr="000000">
                    <a:lumMod val="65000"/>
                    <a:lumOff val="35000"/>
                  </a:sysClr>
                </a:solidFill>
                <a:ln w="38100" cap="flat" cmpd="sng" algn="ctr">
                  <a:solidFill>
                    <a:schemeClr val="tx1">
                      <a:lumMod val="60000"/>
                      <a:lumOff val="40000"/>
                    </a:schemeClr>
                  </a:solidFill>
                  <a:prstDash val="solid"/>
                </a:ln>
                <a:effectLst/>
              </p:spPr>
              <p:txBody>
                <a:bodyPr rtlCol="0" anchor="ctr"/>
                <a:lstStyle/>
                <a:p>
                  <a:pPr algn="ctr" defTabSz="642849">
                    <a:defRPr/>
                  </a:pPr>
                  <a:endParaRPr lang="en-US" sz="900" kern="0" dirty="0">
                    <a:solidFill>
                      <a:sysClr val="window" lastClr="FFFFFF"/>
                    </a:solidFill>
                    <a:latin typeface="Calibiri"/>
                    <a:sym typeface="Gill Sans" charset="0"/>
                  </a:endParaRPr>
                </a:p>
              </p:txBody>
            </p:sp>
            <p:pic>
              <p:nvPicPr>
                <p:cNvPr id="90" name="Picture 89"/>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5809350" y="2857581"/>
                  <a:ext cx="432594" cy="426668"/>
                </a:xfrm>
                <a:prstGeom prst="rect">
                  <a:avLst/>
                </a:prstGeom>
              </p:spPr>
            </p:pic>
          </p:grpSp>
          <p:sp>
            <p:nvSpPr>
              <p:cNvPr id="33" name="Right Triangle 32"/>
              <p:cNvSpPr/>
              <p:nvPr/>
            </p:nvSpPr>
            <p:spPr>
              <a:xfrm rot="12081553">
                <a:off x="4195875" y="921468"/>
                <a:ext cx="1509305" cy="1658179"/>
              </a:xfrm>
              <a:prstGeom prst="rtTriangle">
                <a:avLst/>
              </a:prstGeom>
              <a:gradFill>
                <a:gsLst>
                  <a:gs pos="0">
                    <a:srgbClr val="B6E2B0"/>
                  </a:gs>
                  <a:gs pos="85000">
                    <a:srgbClr val="F5FAFC"/>
                  </a:gs>
                  <a:gs pos="100000">
                    <a:srgbClr val="BBE5B5"/>
                  </a:gs>
                </a:gsLst>
                <a:lin ang="5400000" scaled="0"/>
              </a:gradFill>
              <a:ln w="9525">
                <a:noFill/>
                <a:miter lim="800000"/>
                <a:headEnd/>
                <a:tailEnd/>
              </a:ln>
              <a:effectLst>
                <a:outerShdw blurRad="50800" dist="25400" dir="5400000" algn="t" rotWithShape="0">
                  <a:prstClr val="black">
                    <a:alpha val="12000"/>
                  </a:prstClr>
                </a:outerShdw>
              </a:effectLst>
            </p:spPr>
            <p:txBody>
              <a:bodyPr lIns="45720" rIns="45720" anchor="ctr"/>
              <a:lstStyle/>
              <a:p>
                <a:pPr algn="ctr" eaLnBrk="0" hangingPunct="0"/>
                <a:endParaRPr lang="en-US" sz="1100" kern="0" dirty="0">
                  <a:solidFill>
                    <a:srgbClr val="000000"/>
                  </a:solidFill>
                  <a:latin typeface="Calibri" pitchFamily="34" charset="0"/>
                </a:endParaRPr>
              </a:p>
            </p:txBody>
          </p:sp>
          <p:sp>
            <p:nvSpPr>
              <p:cNvPr id="34" name="Right Triangle 33"/>
              <p:cNvSpPr/>
              <p:nvPr/>
            </p:nvSpPr>
            <p:spPr>
              <a:xfrm rot="14760309">
                <a:off x="4780334" y="1442169"/>
                <a:ext cx="1479755" cy="1641670"/>
              </a:xfrm>
              <a:prstGeom prst="rtTriangle">
                <a:avLst/>
              </a:prstGeom>
              <a:gradFill>
                <a:gsLst>
                  <a:gs pos="0">
                    <a:schemeClr val="accent3">
                      <a:lumMod val="20000"/>
                      <a:lumOff val="80000"/>
                    </a:schemeClr>
                  </a:gs>
                  <a:gs pos="79000">
                    <a:srgbClr val="F5FAFC"/>
                  </a:gs>
                  <a:gs pos="42000">
                    <a:schemeClr val="bg1"/>
                  </a:gs>
                  <a:gs pos="100000">
                    <a:schemeClr val="accent3">
                      <a:lumMod val="40000"/>
                      <a:lumOff val="60000"/>
                    </a:schemeClr>
                  </a:gs>
                </a:gsLst>
                <a:lin ang="5400000" scaled="0"/>
              </a:gradFill>
              <a:ln w="9525">
                <a:noFill/>
                <a:miter lim="800000"/>
                <a:headEnd/>
                <a:tailEnd/>
              </a:ln>
              <a:effectLst>
                <a:outerShdw blurRad="50800" dist="38100" dir="10800000" algn="r" rotWithShape="0">
                  <a:prstClr val="black">
                    <a:alpha val="11000"/>
                  </a:prstClr>
                </a:outerShdw>
              </a:effectLst>
            </p:spPr>
            <p:txBody>
              <a:bodyPr lIns="45720" rIns="45720" anchor="ctr"/>
              <a:lstStyle/>
              <a:p>
                <a:pPr algn="ctr" eaLnBrk="0" hangingPunct="0"/>
                <a:endParaRPr lang="en-US" sz="1100" kern="0" dirty="0">
                  <a:solidFill>
                    <a:srgbClr val="000000"/>
                  </a:solidFill>
                  <a:latin typeface="Calibri" pitchFamily="34" charset="0"/>
                </a:endParaRPr>
              </a:p>
            </p:txBody>
          </p:sp>
          <p:sp>
            <p:nvSpPr>
              <p:cNvPr id="35" name="Right Triangle 34"/>
              <p:cNvSpPr/>
              <p:nvPr/>
            </p:nvSpPr>
            <p:spPr>
              <a:xfrm rot="17502848">
                <a:off x="4766345" y="2174363"/>
                <a:ext cx="1518401" cy="1645920"/>
              </a:xfrm>
              <a:prstGeom prst="rtTriangle">
                <a:avLst/>
              </a:prstGeom>
              <a:gradFill>
                <a:gsLst>
                  <a:gs pos="0">
                    <a:srgbClr val="B6E2B0"/>
                  </a:gs>
                  <a:gs pos="85000">
                    <a:srgbClr val="F5FAFC"/>
                  </a:gs>
                  <a:gs pos="100000">
                    <a:srgbClr val="BBE5B5"/>
                  </a:gs>
                </a:gsLst>
                <a:lin ang="5400000" scaled="0"/>
              </a:gradFill>
              <a:ln w="9525">
                <a:noFill/>
                <a:miter lim="800000"/>
                <a:headEnd/>
                <a:tailEnd/>
              </a:ln>
              <a:effectLst>
                <a:outerShdw blurRad="50800" dist="25400" dir="5400000" algn="t" rotWithShape="0">
                  <a:prstClr val="black">
                    <a:alpha val="12000"/>
                  </a:prstClr>
                </a:outerShdw>
              </a:effectLst>
            </p:spPr>
            <p:txBody>
              <a:bodyPr lIns="45720" rIns="45720" anchor="ctr"/>
              <a:lstStyle/>
              <a:p>
                <a:pPr algn="ctr" eaLnBrk="0" hangingPunct="0"/>
                <a:endParaRPr lang="en-US" sz="1100" kern="0" dirty="0">
                  <a:solidFill>
                    <a:srgbClr val="000000"/>
                  </a:solidFill>
                  <a:latin typeface="Calibri" pitchFamily="34" charset="0"/>
                </a:endParaRPr>
              </a:p>
            </p:txBody>
          </p:sp>
          <p:grpSp>
            <p:nvGrpSpPr>
              <p:cNvPr id="36" name="Group 35"/>
              <p:cNvGrpSpPr/>
              <p:nvPr/>
            </p:nvGrpSpPr>
            <p:grpSpPr>
              <a:xfrm>
                <a:off x="5454538" y="3104177"/>
                <a:ext cx="647253" cy="647159"/>
                <a:chOff x="3722339" y="3549113"/>
                <a:chExt cx="792281" cy="792281"/>
              </a:xfrm>
            </p:grpSpPr>
            <p:sp>
              <p:nvSpPr>
                <p:cNvPr id="81" name="Oval 80"/>
                <p:cNvSpPr/>
                <p:nvPr/>
              </p:nvSpPr>
              <p:spPr>
                <a:xfrm>
                  <a:off x="3722339" y="3549113"/>
                  <a:ext cx="792281" cy="792281"/>
                </a:xfrm>
                <a:prstGeom prst="ellipse">
                  <a:avLst/>
                </a:prstGeom>
                <a:solidFill>
                  <a:sysClr val="windowText" lastClr="000000">
                    <a:lumMod val="65000"/>
                    <a:lumOff val="35000"/>
                  </a:sysClr>
                </a:solidFill>
                <a:ln w="38100" cap="flat" cmpd="sng" algn="ctr">
                  <a:solidFill>
                    <a:schemeClr val="accent2">
                      <a:lumMod val="60000"/>
                      <a:lumOff val="40000"/>
                    </a:schemeClr>
                  </a:solidFill>
                  <a:prstDash val="solid"/>
                </a:ln>
                <a:effectLst/>
              </p:spPr>
              <p:txBody>
                <a:bodyPr rtlCol="0" anchor="ctr"/>
                <a:lstStyle/>
                <a:p>
                  <a:pPr algn="ctr" defTabSz="642849">
                    <a:defRPr/>
                  </a:pPr>
                  <a:endParaRPr lang="en-US" sz="900" kern="0" dirty="0">
                    <a:solidFill>
                      <a:sysClr val="window" lastClr="FFFFFF"/>
                    </a:solidFill>
                    <a:latin typeface="Calibiri"/>
                    <a:sym typeface="Gill Sans" charset="0"/>
                  </a:endParaRPr>
                </a:p>
              </p:txBody>
            </p:sp>
            <p:sp>
              <p:nvSpPr>
                <p:cNvPr id="82" name="Folded Corner 81"/>
                <p:cNvSpPr/>
                <p:nvPr/>
              </p:nvSpPr>
              <p:spPr>
                <a:xfrm>
                  <a:off x="3925696" y="3687420"/>
                  <a:ext cx="406818" cy="532204"/>
                </a:xfrm>
                <a:prstGeom prst="foldedCorner">
                  <a:avLst>
                    <a:gd name="adj" fmla="val 33974"/>
                  </a:avLst>
                </a:prstGeom>
                <a:solidFill>
                  <a:sysClr val="windowText" lastClr="000000">
                    <a:lumMod val="65000"/>
                    <a:lumOff val="35000"/>
                  </a:sysClr>
                </a:solidFill>
                <a:ln w="9525" cap="flat" cmpd="sng" algn="ctr">
                  <a:solidFill>
                    <a:srgbClr val="1BBBED"/>
                  </a:solidFill>
                  <a:prstDash val="solid"/>
                </a:ln>
                <a:effectLst/>
              </p:spPr>
              <p:txBody>
                <a:bodyPr rtlCol="0" anchor="ctr"/>
                <a:lstStyle/>
                <a:p>
                  <a:pPr algn="ctr" defTabSz="642849">
                    <a:defRPr/>
                  </a:pPr>
                  <a:endParaRPr lang="en-US" sz="900" kern="0" dirty="0">
                    <a:solidFill>
                      <a:sysClr val="window" lastClr="FFFFFF"/>
                    </a:solidFill>
                    <a:latin typeface="Calibiri"/>
                    <a:sym typeface="Gill Sans" charset="0"/>
                  </a:endParaRPr>
                </a:p>
              </p:txBody>
            </p:sp>
            <p:sp>
              <p:nvSpPr>
                <p:cNvPr id="83" name="Rounded Rectangle 82"/>
                <p:cNvSpPr/>
                <p:nvPr/>
              </p:nvSpPr>
              <p:spPr>
                <a:xfrm>
                  <a:off x="3948519" y="3714750"/>
                  <a:ext cx="166281" cy="152400"/>
                </a:xfrm>
                <a:prstGeom prst="roundRect">
                  <a:avLst/>
                </a:prstGeom>
                <a:solidFill>
                  <a:sysClr val="window" lastClr="FFFFFF">
                    <a:lumMod val="85000"/>
                  </a:sysClr>
                </a:solidFill>
                <a:ln w="25400" cap="flat" cmpd="sng" algn="ctr">
                  <a:solidFill>
                    <a:srgbClr val="1BBBED"/>
                  </a:solidFill>
                  <a:prstDash val="solid"/>
                </a:ln>
                <a:effectLst/>
              </p:spPr>
              <p:txBody>
                <a:bodyPr rtlCol="0" anchor="ctr"/>
                <a:lstStyle/>
                <a:p>
                  <a:pPr algn="ctr" defTabSz="642849">
                    <a:defRPr/>
                  </a:pPr>
                  <a:endParaRPr lang="en-US" sz="900" kern="0" dirty="0">
                    <a:solidFill>
                      <a:sysClr val="window" lastClr="FFFFFF"/>
                    </a:solidFill>
                    <a:latin typeface="Calibiri"/>
                    <a:sym typeface="Gill Sans" charset="0"/>
                  </a:endParaRPr>
                </a:p>
              </p:txBody>
            </p:sp>
            <p:sp>
              <p:nvSpPr>
                <p:cNvPr id="84" name="Pie 83"/>
                <p:cNvSpPr/>
                <p:nvPr/>
              </p:nvSpPr>
              <p:spPr>
                <a:xfrm>
                  <a:off x="4016883" y="3908864"/>
                  <a:ext cx="236031" cy="236031"/>
                </a:xfrm>
                <a:prstGeom prst="pie">
                  <a:avLst/>
                </a:prstGeom>
                <a:solidFill>
                  <a:sysClr val="window" lastClr="FFFFFF">
                    <a:lumMod val="95000"/>
                  </a:sysClr>
                </a:solidFill>
                <a:ln w="25400" cap="flat" cmpd="sng" algn="ctr">
                  <a:solidFill>
                    <a:srgbClr val="1BBBED"/>
                  </a:solidFill>
                  <a:prstDash val="solid"/>
                </a:ln>
                <a:effectLst/>
              </p:spPr>
              <p:txBody>
                <a:bodyPr rtlCol="0" anchor="ctr"/>
                <a:lstStyle/>
                <a:p>
                  <a:pPr algn="ctr" defTabSz="642849">
                    <a:defRPr/>
                  </a:pPr>
                  <a:endParaRPr lang="en-US" sz="900" kern="0" dirty="0">
                    <a:solidFill>
                      <a:sysClr val="windowText" lastClr="000000"/>
                    </a:solidFill>
                    <a:latin typeface="Calibiri"/>
                    <a:sym typeface="Gill Sans" charset="0"/>
                  </a:endParaRPr>
                </a:p>
              </p:txBody>
            </p:sp>
            <p:cxnSp>
              <p:nvCxnSpPr>
                <p:cNvPr id="85" name="Straight Connector 84"/>
                <p:cNvCxnSpPr/>
                <p:nvPr/>
              </p:nvCxnSpPr>
              <p:spPr>
                <a:xfrm>
                  <a:off x="4148134" y="3790950"/>
                  <a:ext cx="138095" cy="0"/>
                </a:xfrm>
                <a:prstGeom prst="line">
                  <a:avLst/>
                </a:prstGeom>
                <a:noFill/>
                <a:ln w="9525" cap="flat" cmpd="sng" algn="ctr">
                  <a:solidFill>
                    <a:srgbClr val="1BBBED"/>
                  </a:solidFill>
                  <a:prstDash val="solid"/>
                </a:ln>
                <a:effectLst/>
              </p:spPr>
            </p:cxnSp>
            <p:cxnSp>
              <p:nvCxnSpPr>
                <p:cNvPr id="86" name="Straight Connector 85"/>
                <p:cNvCxnSpPr/>
                <p:nvPr/>
              </p:nvCxnSpPr>
              <p:spPr>
                <a:xfrm>
                  <a:off x="4148134" y="3821911"/>
                  <a:ext cx="138095" cy="0"/>
                </a:xfrm>
                <a:prstGeom prst="line">
                  <a:avLst/>
                </a:prstGeom>
                <a:noFill/>
                <a:ln w="9525" cap="flat" cmpd="sng" algn="ctr">
                  <a:solidFill>
                    <a:srgbClr val="1BBBED"/>
                  </a:solidFill>
                  <a:prstDash val="solid"/>
                </a:ln>
                <a:effectLst/>
              </p:spPr>
            </p:cxnSp>
            <p:cxnSp>
              <p:nvCxnSpPr>
                <p:cNvPr id="87" name="Straight Connector 86"/>
                <p:cNvCxnSpPr/>
                <p:nvPr/>
              </p:nvCxnSpPr>
              <p:spPr>
                <a:xfrm>
                  <a:off x="4148134" y="3852872"/>
                  <a:ext cx="138095" cy="0"/>
                </a:xfrm>
                <a:prstGeom prst="line">
                  <a:avLst/>
                </a:prstGeom>
                <a:noFill/>
                <a:ln w="9525" cap="flat" cmpd="sng" algn="ctr">
                  <a:solidFill>
                    <a:srgbClr val="1BBBED"/>
                  </a:solidFill>
                  <a:prstDash val="solid"/>
                </a:ln>
                <a:effectLst/>
              </p:spPr>
            </p:cxnSp>
            <p:cxnSp>
              <p:nvCxnSpPr>
                <p:cNvPr id="88" name="Straight Connector 87"/>
                <p:cNvCxnSpPr/>
                <p:nvPr/>
              </p:nvCxnSpPr>
              <p:spPr>
                <a:xfrm>
                  <a:off x="4148133" y="3755235"/>
                  <a:ext cx="138095" cy="0"/>
                </a:xfrm>
                <a:prstGeom prst="line">
                  <a:avLst/>
                </a:prstGeom>
                <a:noFill/>
                <a:ln w="9525" cap="flat" cmpd="sng" algn="ctr">
                  <a:solidFill>
                    <a:srgbClr val="1BBBED"/>
                  </a:solidFill>
                  <a:prstDash val="solid"/>
                </a:ln>
                <a:effectLst/>
              </p:spPr>
            </p:cxnSp>
          </p:grpSp>
          <p:grpSp>
            <p:nvGrpSpPr>
              <p:cNvPr id="37" name="Group 36"/>
              <p:cNvGrpSpPr/>
              <p:nvPr/>
            </p:nvGrpSpPr>
            <p:grpSpPr>
              <a:xfrm>
                <a:off x="5662515" y="2012274"/>
                <a:ext cx="647253" cy="647159"/>
                <a:chOff x="6769320" y="1872667"/>
                <a:chExt cx="792281" cy="792281"/>
              </a:xfrm>
            </p:grpSpPr>
            <p:sp>
              <p:nvSpPr>
                <p:cNvPr id="71" name="Oval 70"/>
                <p:cNvSpPr/>
                <p:nvPr/>
              </p:nvSpPr>
              <p:spPr>
                <a:xfrm>
                  <a:off x="6769320" y="1872667"/>
                  <a:ext cx="792281" cy="792281"/>
                </a:xfrm>
                <a:prstGeom prst="ellipse">
                  <a:avLst/>
                </a:prstGeom>
                <a:solidFill>
                  <a:sysClr val="windowText" lastClr="000000">
                    <a:lumMod val="65000"/>
                    <a:lumOff val="35000"/>
                  </a:sysClr>
                </a:solidFill>
                <a:ln w="38100" cap="flat" cmpd="sng" algn="ctr">
                  <a:solidFill>
                    <a:schemeClr val="accent1">
                      <a:lumMod val="60000"/>
                      <a:lumOff val="40000"/>
                    </a:schemeClr>
                  </a:solidFill>
                  <a:prstDash val="solid"/>
                </a:ln>
                <a:effectLst/>
              </p:spPr>
              <p:txBody>
                <a:bodyPr rtlCol="0" anchor="ctr"/>
                <a:lstStyle/>
                <a:p>
                  <a:pPr algn="ctr" defTabSz="642849">
                    <a:defRPr/>
                  </a:pPr>
                  <a:endParaRPr lang="en-US" sz="900" kern="0" dirty="0">
                    <a:solidFill>
                      <a:sysClr val="window" lastClr="FFFFFF"/>
                    </a:solidFill>
                    <a:latin typeface="Calibiri"/>
                    <a:sym typeface="Gill Sans" charset="0"/>
                  </a:endParaRPr>
                </a:p>
              </p:txBody>
            </p:sp>
            <p:sp>
              <p:nvSpPr>
                <p:cNvPr id="72" name="Folded Corner 71"/>
                <p:cNvSpPr/>
                <p:nvPr/>
              </p:nvSpPr>
              <p:spPr>
                <a:xfrm>
                  <a:off x="6972677" y="2010974"/>
                  <a:ext cx="406818" cy="532204"/>
                </a:xfrm>
                <a:prstGeom prst="foldedCorner">
                  <a:avLst>
                    <a:gd name="adj" fmla="val 33974"/>
                  </a:avLst>
                </a:prstGeom>
                <a:solidFill>
                  <a:sysClr val="windowText" lastClr="000000">
                    <a:lumMod val="65000"/>
                    <a:lumOff val="35000"/>
                  </a:sysClr>
                </a:solidFill>
                <a:ln w="9525" cap="flat" cmpd="sng" algn="ctr">
                  <a:solidFill>
                    <a:sysClr val="window" lastClr="FFFFFF"/>
                  </a:solidFill>
                  <a:prstDash val="solid"/>
                </a:ln>
                <a:effectLst/>
              </p:spPr>
              <p:txBody>
                <a:bodyPr rtlCol="0" anchor="ctr"/>
                <a:lstStyle/>
                <a:p>
                  <a:pPr algn="ctr" defTabSz="642849">
                    <a:defRPr/>
                  </a:pPr>
                  <a:endParaRPr lang="en-US" sz="900" kern="0" dirty="0">
                    <a:solidFill>
                      <a:sysClr val="window" lastClr="FFFFFF"/>
                    </a:solidFill>
                    <a:latin typeface="Calibiri"/>
                    <a:sym typeface="Gill Sans" charset="0"/>
                  </a:endParaRPr>
                </a:p>
              </p:txBody>
            </p:sp>
            <p:sp>
              <p:nvSpPr>
                <p:cNvPr id="73" name="Oval 74"/>
                <p:cNvSpPr/>
                <p:nvPr/>
              </p:nvSpPr>
              <p:spPr>
                <a:xfrm>
                  <a:off x="7054056" y="2070117"/>
                  <a:ext cx="221620" cy="359829"/>
                </a:xfrm>
                <a:custGeom>
                  <a:avLst/>
                  <a:gdLst>
                    <a:gd name="connsiteX0" fmla="*/ 0 w 323241"/>
                    <a:gd name="connsiteY0" fmla="*/ 161621 h 323241"/>
                    <a:gd name="connsiteX1" fmla="*/ 161621 w 323241"/>
                    <a:gd name="connsiteY1" fmla="*/ 0 h 323241"/>
                    <a:gd name="connsiteX2" fmla="*/ 323242 w 323241"/>
                    <a:gd name="connsiteY2" fmla="*/ 161621 h 323241"/>
                    <a:gd name="connsiteX3" fmla="*/ 161621 w 323241"/>
                    <a:gd name="connsiteY3" fmla="*/ 323242 h 323241"/>
                    <a:gd name="connsiteX4" fmla="*/ 0 w 323241"/>
                    <a:gd name="connsiteY4" fmla="*/ 161621 h 323241"/>
                    <a:gd name="connsiteX0" fmla="*/ 0 w 208942"/>
                    <a:gd name="connsiteY0" fmla="*/ 161622 h 323244"/>
                    <a:gd name="connsiteX1" fmla="*/ 161621 w 208942"/>
                    <a:gd name="connsiteY1" fmla="*/ 1 h 323244"/>
                    <a:gd name="connsiteX2" fmla="*/ 208942 w 208942"/>
                    <a:gd name="connsiteY2" fmla="*/ 164003 h 323244"/>
                    <a:gd name="connsiteX3" fmla="*/ 161621 w 208942"/>
                    <a:gd name="connsiteY3" fmla="*/ 323243 h 323244"/>
                    <a:gd name="connsiteX4" fmla="*/ 0 w 208942"/>
                    <a:gd name="connsiteY4" fmla="*/ 161622 h 323244"/>
                    <a:gd name="connsiteX0" fmla="*/ 0 w 245234"/>
                    <a:gd name="connsiteY0" fmla="*/ 161622 h 323244"/>
                    <a:gd name="connsiteX1" fmla="*/ 161621 w 245234"/>
                    <a:gd name="connsiteY1" fmla="*/ 1 h 323244"/>
                    <a:gd name="connsiteX2" fmla="*/ 208942 w 245234"/>
                    <a:gd name="connsiteY2" fmla="*/ 164003 h 323244"/>
                    <a:gd name="connsiteX3" fmla="*/ 161621 w 245234"/>
                    <a:gd name="connsiteY3" fmla="*/ 323243 h 323244"/>
                    <a:gd name="connsiteX4" fmla="*/ 0 w 245234"/>
                    <a:gd name="connsiteY4" fmla="*/ 161622 h 323244"/>
                    <a:gd name="connsiteX0" fmla="*/ 0 w 248372"/>
                    <a:gd name="connsiteY0" fmla="*/ 161622 h 323246"/>
                    <a:gd name="connsiteX1" fmla="*/ 161621 w 248372"/>
                    <a:gd name="connsiteY1" fmla="*/ 1 h 323246"/>
                    <a:gd name="connsiteX2" fmla="*/ 208942 w 248372"/>
                    <a:gd name="connsiteY2" fmla="*/ 164003 h 323246"/>
                    <a:gd name="connsiteX3" fmla="*/ 161621 w 248372"/>
                    <a:gd name="connsiteY3" fmla="*/ 323243 h 323246"/>
                    <a:gd name="connsiteX4" fmla="*/ 0 w 248372"/>
                    <a:gd name="connsiteY4" fmla="*/ 161622 h 323246"/>
                    <a:gd name="connsiteX0" fmla="*/ 32 w 248404"/>
                    <a:gd name="connsiteY0" fmla="*/ 161870 h 323529"/>
                    <a:gd name="connsiteX1" fmla="*/ 161653 w 248404"/>
                    <a:gd name="connsiteY1" fmla="*/ 249 h 323529"/>
                    <a:gd name="connsiteX2" fmla="*/ 208974 w 248404"/>
                    <a:gd name="connsiteY2" fmla="*/ 164251 h 323529"/>
                    <a:gd name="connsiteX3" fmla="*/ 161653 w 248404"/>
                    <a:gd name="connsiteY3" fmla="*/ 323491 h 323529"/>
                    <a:gd name="connsiteX4" fmla="*/ 32 w 248404"/>
                    <a:gd name="connsiteY4" fmla="*/ 161870 h 323529"/>
                    <a:gd name="connsiteX0" fmla="*/ 32 w 222000"/>
                    <a:gd name="connsiteY0" fmla="*/ 161984 h 323619"/>
                    <a:gd name="connsiteX1" fmla="*/ 161653 w 222000"/>
                    <a:gd name="connsiteY1" fmla="*/ 363 h 323619"/>
                    <a:gd name="connsiteX2" fmla="*/ 175637 w 222000"/>
                    <a:gd name="connsiteY2" fmla="*/ 166746 h 323619"/>
                    <a:gd name="connsiteX3" fmla="*/ 161653 w 222000"/>
                    <a:gd name="connsiteY3" fmla="*/ 323605 h 323619"/>
                    <a:gd name="connsiteX4" fmla="*/ 32 w 222000"/>
                    <a:gd name="connsiteY4" fmla="*/ 161984 h 323619"/>
                    <a:gd name="connsiteX0" fmla="*/ 32 w 222000"/>
                    <a:gd name="connsiteY0" fmla="*/ 161984 h 323619"/>
                    <a:gd name="connsiteX1" fmla="*/ 161653 w 222000"/>
                    <a:gd name="connsiteY1" fmla="*/ 363 h 323619"/>
                    <a:gd name="connsiteX2" fmla="*/ 175637 w 222000"/>
                    <a:gd name="connsiteY2" fmla="*/ 166746 h 323619"/>
                    <a:gd name="connsiteX3" fmla="*/ 161653 w 222000"/>
                    <a:gd name="connsiteY3" fmla="*/ 323605 h 323619"/>
                    <a:gd name="connsiteX4" fmla="*/ 32 w 222000"/>
                    <a:gd name="connsiteY4" fmla="*/ 161984 h 323619"/>
                    <a:gd name="connsiteX0" fmla="*/ 32 w 210391"/>
                    <a:gd name="connsiteY0" fmla="*/ 161984 h 323612"/>
                    <a:gd name="connsiteX1" fmla="*/ 161653 w 210391"/>
                    <a:gd name="connsiteY1" fmla="*/ 363 h 323612"/>
                    <a:gd name="connsiteX2" fmla="*/ 175637 w 210391"/>
                    <a:gd name="connsiteY2" fmla="*/ 166746 h 323612"/>
                    <a:gd name="connsiteX3" fmla="*/ 161653 w 210391"/>
                    <a:gd name="connsiteY3" fmla="*/ 323605 h 323612"/>
                    <a:gd name="connsiteX4" fmla="*/ 32 w 210391"/>
                    <a:gd name="connsiteY4" fmla="*/ 161984 h 323612"/>
                    <a:gd name="connsiteX0" fmla="*/ 32 w 210391"/>
                    <a:gd name="connsiteY0" fmla="*/ 161984 h 342415"/>
                    <a:gd name="connsiteX1" fmla="*/ 161653 w 210391"/>
                    <a:gd name="connsiteY1" fmla="*/ 363 h 342415"/>
                    <a:gd name="connsiteX2" fmla="*/ 175637 w 210391"/>
                    <a:gd name="connsiteY2" fmla="*/ 166746 h 342415"/>
                    <a:gd name="connsiteX3" fmla="*/ 161653 w 210391"/>
                    <a:gd name="connsiteY3" fmla="*/ 323605 h 342415"/>
                    <a:gd name="connsiteX4" fmla="*/ 32 w 210391"/>
                    <a:gd name="connsiteY4" fmla="*/ 161984 h 342415"/>
                    <a:gd name="connsiteX0" fmla="*/ 26 w 237674"/>
                    <a:gd name="connsiteY0" fmla="*/ 166412 h 323645"/>
                    <a:gd name="connsiteX1" fmla="*/ 187841 w 237674"/>
                    <a:gd name="connsiteY1" fmla="*/ 29 h 323645"/>
                    <a:gd name="connsiteX2" fmla="*/ 201825 w 237674"/>
                    <a:gd name="connsiteY2" fmla="*/ 166412 h 323645"/>
                    <a:gd name="connsiteX3" fmla="*/ 187841 w 237674"/>
                    <a:gd name="connsiteY3" fmla="*/ 323271 h 323645"/>
                    <a:gd name="connsiteX4" fmla="*/ 26 w 237674"/>
                    <a:gd name="connsiteY4" fmla="*/ 166412 h 323645"/>
                    <a:gd name="connsiteX0" fmla="*/ 26 w 237674"/>
                    <a:gd name="connsiteY0" fmla="*/ 166412 h 341200"/>
                    <a:gd name="connsiteX1" fmla="*/ 187841 w 237674"/>
                    <a:gd name="connsiteY1" fmla="*/ 29 h 341200"/>
                    <a:gd name="connsiteX2" fmla="*/ 201825 w 237674"/>
                    <a:gd name="connsiteY2" fmla="*/ 166412 h 341200"/>
                    <a:gd name="connsiteX3" fmla="*/ 187841 w 237674"/>
                    <a:gd name="connsiteY3" fmla="*/ 323271 h 341200"/>
                    <a:gd name="connsiteX4" fmla="*/ 26 w 237674"/>
                    <a:gd name="connsiteY4" fmla="*/ 166412 h 341200"/>
                    <a:gd name="connsiteX0" fmla="*/ 26 w 222799"/>
                    <a:gd name="connsiteY0" fmla="*/ 166578 h 323556"/>
                    <a:gd name="connsiteX1" fmla="*/ 187841 w 222799"/>
                    <a:gd name="connsiteY1" fmla="*/ 195 h 323556"/>
                    <a:gd name="connsiteX2" fmla="*/ 180394 w 222799"/>
                    <a:gd name="connsiteY2" fmla="*/ 171341 h 323556"/>
                    <a:gd name="connsiteX3" fmla="*/ 187841 w 222799"/>
                    <a:gd name="connsiteY3" fmla="*/ 323437 h 323556"/>
                    <a:gd name="connsiteX4" fmla="*/ 26 w 222799"/>
                    <a:gd name="connsiteY4" fmla="*/ 166578 h 323556"/>
                    <a:gd name="connsiteX0" fmla="*/ 26 w 222799"/>
                    <a:gd name="connsiteY0" fmla="*/ 166578 h 349274"/>
                    <a:gd name="connsiteX1" fmla="*/ 187841 w 222799"/>
                    <a:gd name="connsiteY1" fmla="*/ 195 h 349274"/>
                    <a:gd name="connsiteX2" fmla="*/ 180394 w 222799"/>
                    <a:gd name="connsiteY2" fmla="*/ 171341 h 349274"/>
                    <a:gd name="connsiteX3" fmla="*/ 187841 w 222799"/>
                    <a:gd name="connsiteY3" fmla="*/ 323437 h 349274"/>
                    <a:gd name="connsiteX4" fmla="*/ 26 w 222799"/>
                    <a:gd name="connsiteY4" fmla="*/ 166578 h 349274"/>
                    <a:gd name="connsiteX0" fmla="*/ 30 w 230239"/>
                    <a:gd name="connsiteY0" fmla="*/ 177133 h 359829"/>
                    <a:gd name="connsiteX1" fmla="*/ 187845 w 230239"/>
                    <a:gd name="connsiteY1" fmla="*/ 10750 h 359829"/>
                    <a:gd name="connsiteX2" fmla="*/ 180398 w 230239"/>
                    <a:gd name="connsiteY2" fmla="*/ 181896 h 359829"/>
                    <a:gd name="connsiteX3" fmla="*/ 187845 w 230239"/>
                    <a:gd name="connsiteY3" fmla="*/ 333992 h 359829"/>
                    <a:gd name="connsiteX4" fmla="*/ 30 w 230239"/>
                    <a:gd name="connsiteY4" fmla="*/ 177133 h 359829"/>
                    <a:gd name="connsiteX0" fmla="*/ 30 w 221620"/>
                    <a:gd name="connsiteY0" fmla="*/ 177133 h 359829"/>
                    <a:gd name="connsiteX1" fmla="*/ 187845 w 221620"/>
                    <a:gd name="connsiteY1" fmla="*/ 10750 h 359829"/>
                    <a:gd name="connsiteX2" fmla="*/ 180398 w 221620"/>
                    <a:gd name="connsiteY2" fmla="*/ 181896 h 359829"/>
                    <a:gd name="connsiteX3" fmla="*/ 187845 w 221620"/>
                    <a:gd name="connsiteY3" fmla="*/ 333992 h 359829"/>
                    <a:gd name="connsiteX4" fmla="*/ 30 w 221620"/>
                    <a:gd name="connsiteY4" fmla="*/ 177133 h 3598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1620" h="359829">
                      <a:moveTo>
                        <a:pt x="30" y="177133"/>
                      </a:moveTo>
                      <a:cubicBezTo>
                        <a:pt x="-2351" y="4528"/>
                        <a:pt x="136353" y="-18619"/>
                        <a:pt x="187845" y="10750"/>
                      </a:cubicBezTo>
                      <a:cubicBezTo>
                        <a:pt x="239337" y="40119"/>
                        <a:pt x="228024" y="106922"/>
                        <a:pt x="180398" y="181896"/>
                      </a:cubicBezTo>
                      <a:cubicBezTo>
                        <a:pt x="132772" y="256870"/>
                        <a:pt x="256006" y="272873"/>
                        <a:pt x="187845" y="333992"/>
                      </a:cubicBezTo>
                      <a:cubicBezTo>
                        <a:pt x="119684" y="395111"/>
                        <a:pt x="2411" y="349738"/>
                        <a:pt x="30" y="177133"/>
                      </a:cubicBezTo>
                      <a:close/>
                    </a:path>
                  </a:pathLst>
                </a:custGeom>
                <a:noFill/>
                <a:ln w="12700" cap="flat" cmpd="sng" algn="ctr">
                  <a:solidFill>
                    <a:sysClr val="window" lastClr="FFFFFF"/>
                  </a:solidFill>
                  <a:prstDash val="solid"/>
                </a:ln>
                <a:effectLst/>
              </p:spPr>
              <p:txBody>
                <a:bodyPr rtlCol="0" anchor="ctr"/>
                <a:lstStyle/>
                <a:p>
                  <a:pPr algn="ctr" defTabSz="642849">
                    <a:defRPr/>
                  </a:pPr>
                  <a:endParaRPr lang="en-US" sz="900" kern="0" dirty="0">
                    <a:solidFill>
                      <a:sysClr val="window" lastClr="FFFFFF"/>
                    </a:solidFill>
                    <a:latin typeface="Calibiri"/>
                    <a:sym typeface="Gill Sans" charset="0"/>
                  </a:endParaRPr>
                </a:p>
              </p:txBody>
            </p:sp>
            <p:sp>
              <p:nvSpPr>
                <p:cNvPr id="74" name="Oval 73"/>
                <p:cNvSpPr/>
                <p:nvPr/>
              </p:nvSpPr>
              <p:spPr>
                <a:xfrm>
                  <a:off x="7158755" y="2104215"/>
                  <a:ext cx="55741" cy="55741"/>
                </a:xfrm>
                <a:prstGeom prst="ellipse">
                  <a:avLst/>
                </a:prstGeom>
                <a:solidFill>
                  <a:sysClr val="window" lastClr="FFFFFF">
                    <a:lumMod val="95000"/>
                  </a:sysClr>
                </a:solidFill>
                <a:ln w="25400" cap="flat" cmpd="sng" algn="ctr">
                  <a:noFill/>
                  <a:prstDash val="solid"/>
                </a:ln>
                <a:effectLst/>
              </p:spPr>
              <p:txBody>
                <a:bodyPr rtlCol="0" anchor="ctr"/>
                <a:lstStyle/>
                <a:p>
                  <a:pPr algn="ctr" defTabSz="642849">
                    <a:defRPr/>
                  </a:pPr>
                  <a:endParaRPr lang="en-US" sz="900" kern="0" dirty="0">
                    <a:solidFill>
                      <a:sysClr val="window" lastClr="FFFFFF"/>
                    </a:solidFill>
                    <a:latin typeface="Calibiri"/>
                    <a:sym typeface="Gill Sans" charset="0"/>
                  </a:endParaRPr>
                </a:p>
              </p:txBody>
            </p:sp>
            <p:sp>
              <p:nvSpPr>
                <p:cNvPr id="75" name="Oval 74"/>
                <p:cNvSpPr/>
                <p:nvPr/>
              </p:nvSpPr>
              <p:spPr>
                <a:xfrm>
                  <a:off x="7100646" y="2175194"/>
                  <a:ext cx="55741" cy="55741"/>
                </a:xfrm>
                <a:prstGeom prst="ellipse">
                  <a:avLst/>
                </a:prstGeom>
                <a:solidFill>
                  <a:sysClr val="window" lastClr="FFFFFF">
                    <a:lumMod val="95000"/>
                  </a:sysClr>
                </a:solidFill>
                <a:ln w="25400" cap="flat" cmpd="sng" algn="ctr">
                  <a:noFill/>
                  <a:prstDash val="solid"/>
                </a:ln>
                <a:effectLst/>
              </p:spPr>
              <p:txBody>
                <a:bodyPr rtlCol="0" anchor="ctr"/>
                <a:lstStyle/>
                <a:p>
                  <a:pPr algn="ctr" defTabSz="642849">
                    <a:defRPr/>
                  </a:pPr>
                  <a:endParaRPr lang="en-US" sz="900" kern="0" dirty="0">
                    <a:solidFill>
                      <a:sysClr val="window" lastClr="FFFFFF"/>
                    </a:solidFill>
                    <a:latin typeface="Calibiri"/>
                    <a:sym typeface="Gill Sans" charset="0"/>
                  </a:endParaRPr>
                </a:p>
              </p:txBody>
            </p:sp>
            <p:sp>
              <p:nvSpPr>
                <p:cNvPr id="76" name="Oval 75"/>
                <p:cNvSpPr/>
                <p:nvPr/>
              </p:nvSpPr>
              <p:spPr>
                <a:xfrm>
                  <a:off x="7097073" y="2271231"/>
                  <a:ext cx="55741" cy="55741"/>
                </a:xfrm>
                <a:prstGeom prst="ellipse">
                  <a:avLst/>
                </a:prstGeom>
                <a:solidFill>
                  <a:sysClr val="window" lastClr="FFFFFF">
                    <a:lumMod val="95000"/>
                  </a:sysClr>
                </a:solidFill>
                <a:ln w="25400" cap="flat" cmpd="sng" algn="ctr">
                  <a:noFill/>
                  <a:prstDash val="solid"/>
                </a:ln>
                <a:effectLst/>
              </p:spPr>
              <p:txBody>
                <a:bodyPr rtlCol="0" anchor="ctr"/>
                <a:lstStyle/>
                <a:p>
                  <a:pPr algn="ctr" defTabSz="642849">
                    <a:defRPr/>
                  </a:pPr>
                  <a:endParaRPr lang="en-US" sz="900" kern="0" dirty="0">
                    <a:solidFill>
                      <a:sysClr val="window" lastClr="FFFFFF"/>
                    </a:solidFill>
                    <a:latin typeface="Calibiri"/>
                    <a:sym typeface="Gill Sans" charset="0"/>
                  </a:endParaRPr>
                </a:p>
              </p:txBody>
            </p:sp>
            <p:sp>
              <p:nvSpPr>
                <p:cNvPr id="77" name="Oval 76"/>
                <p:cNvSpPr/>
                <p:nvPr/>
              </p:nvSpPr>
              <p:spPr>
                <a:xfrm>
                  <a:off x="7147105" y="2343222"/>
                  <a:ext cx="55741" cy="55741"/>
                </a:xfrm>
                <a:prstGeom prst="ellipse">
                  <a:avLst/>
                </a:prstGeom>
                <a:solidFill>
                  <a:sysClr val="window" lastClr="FFFFFF">
                    <a:lumMod val="95000"/>
                  </a:sysClr>
                </a:solidFill>
                <a:ln w="25400" cap="flat" cmpd="sng" algn="ctr">
                  <a:noFill/>
                  <a:prstDash val="solid"/>
                </a:ln>
                <a:effectLst/>
              </p:spPr>
              <p:txBody>
                <a:bodyPr rtlCol="0" anchor="ctr"/>
                <a:lstStyle/>
                <a:p>
                  <a:pPr algn="ctr" defTabSz="642849">
                    <a:defRPr/>
                  </a:pPr>
                  <a:endParaRPr lang="en-US" sz="900" kern="0" dirty="0">
                    <a:solidFill>
                      <a:sysClr val="window" lastClr="FFFFFF"/>
                    </a:solidFill>
                    <a:latin typeface="Calibiri"/>
                    <a:sym typeface="Gill Sans" charset="0"/>
                  </a:endParaRPr>
                </a:p>
              </p:txBody>
            </p:sp>
            <p:grpSp>
              <p:nvGrpSpPr>
                <p:cNvPr id="78" name="Group 77"/>
                <p:cNvGrpSpPr/>
                <p:nvPr/>
              </p:nvGrpSpPr>
              <p:grpSpPr>
                <a:xfrm rot="1800000">
                  <a:off x="7163764" y="1934097"/>
                  <a:ext cx="45719" cy="629263"/>
                  <a:chOff x="7333776" y="1872667"/>
                  <a:chExt cx="45720" cy="629277"/>
                </a:xfrm>
              </p:grpSpPr>
              <p:sp>
                <p:nvSpPr>
                  <p:cNvPr id="79" name="Oval 78"/>
                  <p:cNvSpPr/>
                  <p:nvPr/>
                </p:nvSpPr>
                <p:spPr>
                  <a:xfrm>
                    <a:off x="7333776" y="1872667"/>
                    <a:ext cx="45719" cy="488116"/>
                  </a:xfrm>
                  <a:prstGeom prst="ellipse">
                    <a:avLst/>
                  </a:prstGeom>
                  <a:solidFill>
                    <a:sysClr val="window" lastClr="FFFFFF">
                      <a:lumMod val="95000"/>
                    </a:sysClr>
                  </a:solidFill>
                  <a:ln w="25400" cap="flat" cmpd="sng" algn="ctr">
                    <a:noFill/>
                    <a:prstDash val="solid"/>
                  </a:ln>
                  <a:effectLst/>
                </p:spPr>
                <p:txBody>
                  <a:bodyPr rtlCol="0" anchor="ctr"/>
                  <a:lstStyle/>
                  <a:p>
                    <a:pPr algn="ctr" defTabSz="642849">
                      <a:defRPr/>
                    </a:pPr>
                    <a:endParaRPr lang="en-US" sz="900" kern="0" dirty="0">
                      <a:solidFill>
                        <a:sysClr val="window" lastClr="FFFFFF"/>
                      </a:solidFill>
                      <a:latin typeface="Calibiri"/>
                      <a:sym typeface="Gill Sans" charset="0"/>
                    </a:endParaRPr>
                  </a:p>
                </p:txBody>
              </p:sp>
              <p:sp>
                <p:nvSpPr>
                  <p:cNvPr id="80" name="Oval 237"/>
                  <p:cNvSpPr/>
                  <p:nvPr/>
                </p:nvSpPr>
                <p:spPr>
                  <a:xfrm>
                    <a:off x="7335958" y="2361024"/>
                    <a:ext cx="43538" cy="140920"/>
                  </a:xfrm>
                  <a:custGeom>
                    <a:avLst/>
                    <a:gdLst>
                      <a:gd name="connsiteX0" fmla="*/ 0 w 45719"/>
                      <a:gd name="connsiteY0" fmla="*/ 50189 h 100377"/>
                      <a:gd name="connsiteX1" fmla="*/ 22860 w 45719"/>
                      <a:gd name="connsiteY1" fmla="*/ 0 h 100377"/>
                      <a:gd name="connsiteX2" fmla="*/ 45720 w 45719"/>
                      <a:gd name="connsiteY2" fmla="*/ 50189 h 100377"/>
                      <a:gd name="connsiteX3" fmla="*/ 22860 w 45719"/>
                      <a:gd name="connsiteY3" fmla="*/ 100378 h 100377"/>
                      <a:gd name="connsiteX4" fmla="*/ 0 w 45719"/>
                      <a:gd name="connsiteY4" fmla="*/ 50189 h 100377"/>
                      <a:gd name="connsiteX0" fmla="*/ 4039 w 49759"/>
                      <a:gd name="connsiteY0" fmla="*/ 50189 h 140860"/>
                      <a:gd name="connsiteX1" fmla="*/ 26899 w 49759"/>
                      <a:gd name="connsiteY1" fmla="*/ 0 h 140860"/>
                      <a:gd name="connsiteX2" fmla="*/ 49759 w 49759"/>
                      <a:gd name="connsiteY2" fmla="*/ 50189 h 140860"/>
                      <a:gd name="connsiteX3" fmla="*/ 7849 w 49759"/>
                      <a:gd name="connsiteY3" fmla="*/ 140860 h 140860"/>
                      <a:gd name="connsiteX4" fmla="*/ 4039 w 49759"/>
                      <a:gd name="connsiteY4" fmla="*/ 50189 h 140860"/>
                      <a:gd name="connsiteX0" fmla="*/ 9724 w 43538"/>
                      <a:gd name="connsiteY0" fmla="*/ 57375 h 140920"/>
                      <a:gd name="connsiteX1" fmla="*/ 20678 w 43538"/>
                      <a:gd name="connsiteY1" fmla="*/ 43 h 140920"/>
                      <a:gd name="connsiteX2" fmla="*/ 43538 w 43538"/>
                      <a:gd name="connsiteY2" fmla="*/ 50232 h 140920"/>
                      <a:gd name="connsiteX3" fmla="*/ 1628 w 43538"/>
                      <a:gd name="connsiteY3" fmla="*/ 140903 h 140920"/>
                      <a:gd name="connsiteX4" fmla="*/ 9724 w 43538"/>
                      <a:gd name="connsiteY4" fmla="*/ 57375 h 1409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538" h="140920">
                        <a:moveTo>
                          <a:pt x="9724" y="57375"/>
                        </a:moveTo>
                        <a:cubicBezTo>
                          <a:pt x="12899" y="33898"/>
                          <a:pt x="15042" y="1234"/>
                          <a:pt x="20678" y="43"/>
                        </a:cubicBezTo>
                        <a:cubicBezTo>
                          <a:pt x="26314" y="-1148"/>
                          <a:pt x="43538" y="22513"/>
                          <a:pt x="43538" y="50232"/>
                        </a:cubicBezTo>
                        <a:cubicBezTo>
                          <a:pt x="43538" y="77951"/>
                          <a:pt x="7264" y="139713"/>
                          <a:pt x="1628" y="140903"/>
                        </a:cubicBezTo>
                        <a:cubicBezTo>
                          <a:pt x="-4008" y="142094"/>
                          <a:pt x="6549" y="80852"/>
                          <a:pt x="9724" y="57375"/>
                        </a:cubicBezTo>
                        <a:close/>
                      </a:path>
                    </a:pathLst>
                  </a:custGeom>
                  <a:solidFill>
                    <a:sysClr val="window" lastClr="FFFFFF">
                      <a:lumMod val="95000"/>
                    </a:sysClr>
                  </a:solidFill>
                  <a:ln w="25400" cap="flat" cmpd="sng" algn="ctr">
                    <a:noFill/>
                    <a:prstDash val="solid"/>
                  </a:ln>
                  <a:effectLst/>
                </p:spPr>
                <p:txBody>
                  <a:bodyPr rtlCol="0" anchor="ctr"/>
                  <a:lstStyle/>
                  <a:p>
                    <a:pPr algn="ctr" defTabSz="642849">
                      <a:defRPr/>
                    </a:pPr>
                    <a:endParaRPr lang="en-US" sz="900" kern="0" dirty="0">
                      <a:solidFill>
                        <a:sysClr val="window" lastClr="FFFFFF"/>
                      </a:solidFill>
                      <a:latin typeface="Calibiri"/>
                      <a:sym typeface="Gill Sans" charset="0"/>
                    </a:endParaRPr>
                  </a:p>
                </p:txBody>
              </p:sp>
            </p:grpSp>
          </p:grpSp>
          <p:grpSp>
            <p:nvGrpSpPr>
              <p:cNvPr id="38" name="Group 37"/>
              <p:cNvGrpSpPr/>
              <p:nvPr/>
            </p:nvGrpSpPr>
            <p:grpSpPr>
              <a:xfrm>
                <a:off x="5021077" y="1191687"/>
                <a:ext cx="611790" cy="610248"/>
                <a:chOff x="2466838" y="1201971"/>
                <a:chExt cx="1524000" cy="1524000"/>
              </a:xfrm>
            </p:grpSpPr>
            <p:sp>
              <p:nvSpPr>
                <p:cNvPr id="54" name="Oval 53"/>
                <p:cNvSpPr/>
                <p:nvPr/>
              </p:nvSpPr>
              <p:spPr>
                <a:xfrm>
                  <a:off x="2466838" y="1201971"/>
                  <a:ext cx="1524000" cy="1524000"/>
                </a:xfrm>
                <a:prstGeom prst="ellipse">
                  <a:avLst/>
                </a:prstGeom>
                <a:solidFill>
                  <a:sysClr val="windowText" lastClr="000000">
                    <a:lumMod val="65000"/>
                    <a:lumOff val="35000"/>
                  </a:sysClr>
                </a:solidFill>
                <a:ln w="38100" cap="flat" cmpd="sng" algn="ctr">
                  <a:solidFill>
                    <a:schemeClr val="accent2">
                      <a:lumMod val="60000"/>
                      <a:lumOff val="40000"/>
                    </a:schemeClr>
                  </a:solidFill>
                  <a:prstDash val="solid"/>
                </a:ln>
                <a:effectLst/>
              </p:spPr>
              <p:txBody>
                <a:bodyPr rtlCol="0" anchor="ctr"/>
                <a:lstStyle/>
                <a:p>
                  <a:pPr algn="ctr" defTabSz="914353">
                    <a:defRPr/>
                  </a:pPr>
                  <a:endParaRPr lang="en-US" sz="1200" kern="0" dirty="0">
                    <a:solidFill>
                      <a:sysClr val="window" lastClr="FFFFFF"/>
                    </a:solidFill>
                    <a:latin typeface="Calibiri"/>
                  </a:endParaRPr>
                </a:p>
              </p:txBody>
            </p:sp>
            <p:grpSp>
              <p:nvGrpSpPr>
                <p:cNvPr id="55" name="Group 54"/>
                <p:cNvGrpSpPr/>
                <p:nvPr/>
              </p:nvGrpSpPr>
              <p:grpSpPr>
                <a:xfrm>
                  <a:off x="2880907" y="1555577"/>
                  <a:ext cx="700824" cy="833159"/>
                  <a:chOff x="6062682" y="3067880"/>
                  <a:chExt cx="544124" cy="646870"/>
                </a:xfrm>
                <a:solidFill>
                  <a:sysClr val="windowText" lastClr="000000">
                    <a:lumMod val="65000"/>
                    <a:lumOff val="35000"/>
                  </a:sysClr>
                </a:solidFill>
              </p:grpSpPr>
              <p:grpSp>
                <p:nvGrpSpPr>
                  <p:cNvPr id="59" name="Group 58"/>
                  <p:cNvGrpSpPr/>
                  <p:nvPr/>
                </p:nvGrpSpPr>
                <p:grpSpPr>
                  <a:xfrm>
                    <a:off x="6172200" y="3146194"/>
                    <a:ext cx="434606" cy="568556"/>
                    <a:chOff x="6367482" y="3067880"/>
                    <a:chExt cx="434606" cy="568556"/>
                  </a:xfrm>
                  <a:grpFill/>
                </p:grpSpPr>
                <p:sp>
                  <p:nvSpPr>
                    <p:cNvPr id="66" name="Folded Corner 65"/>
                    <p:cNvSpPr/>
                    <p:nvPr/>
                  </p:nvSpPr>
                  <p:spPr>
                    <a:xfrm>
                      <a:off x="6367482" y="3067880"/>
                      <a:ext cx="434606" cy="568556"/>
                    </a:xfrm>
                    <a:prstGeom prst="foldedCorner">
                      <a:avLst>
                        <a:gd name="adj" fmla="val 33974"/>
                      </a:avLst>
                    </a:prstGeom>
                    <a:grpFill/>
                    <a:ln w="9525" cap="flat" cmpd="sng" algn="ctr">
                      <a:solidFill>
                        <a:srgbClr val="1BBBED"/>
                      </a:solidFill>
                      <a:prstDash val="solid"/>
                    </a:ln>
                    <a:effectLst/>
                  </p:spPr>
                  <p:txBody>
                    <a:bodyPr rtlCol="0" anchor="ctr"/>
                    <a:lstStyle/>
                    <a:p>
                      <a:pPr algn="ctr" defTabSz="914353">
                        <a:defRPr/>
                      </a:pPr>
                      <a:endParaRPr lang="en-US" sz="1200" kern="0" dirty="0">
                        <a:solidFill>
                          <a:sysClr val="window" lastClr="FFFFFF"/>
                        </a:solidFill>
                        <a:latin typeface="Calibiri"/>
                      </a:endParaRPr>
                    </a:p>
                  </p:txBody>
                </p:sp>
                <p:cxnSp>
                  <p:nvCxnSpPr>
                    <p:cNvPr id="67" name="Straight Connector 66"/>
                    <p:cNvCxnSpPr/>
                    <p:nvPr/>
                  </p:nvCxnSpPr>
                  <p:spPr>
                    <a:xfrm>
                      <a:off x="6469849" y="3181350"/>
                      <a:ext cx="228600" cy="0"/>
                    </a:xfrm>
                    <a:prstGeom prst="line">
                      <a:avLst/>
                    </a:prstGeom>
                    <a:grpFill/>
                    <a:ln w="9525" cap="flat" cmpd="sng" algn="ctr">
                      <a:solidFill>
                        <a:srgbClr val="92D050"/>
                      </a:solidFill>
                      <a:prstDash val="solid"/>
                    </a:ln>
                    <a:effectLst/>
                  </p:spPr>
                </p:cxnSp>
                <p:cxnSp>
                  <p:nvCxnSpPr>
                    <p:cNvPr id="68" name="Straight Connector 67"/>
                    <p:cNvCxnSpPr/>
                    <p:nvPr/>
                  </p:nvCxnSpPr>
                  <p:spPr>
                    <a:xfrm>
                      <a:off x="6470485" y="3257550"/>
                      <a:ext cx="228600" cy="0"/>
                    </a:xfrm>
                    <a:prstGeom prst="line">
                      <a:avLst/>
                    </a:prstGeom>
                    <a:grpFill/>
                    <a:ln w="9525" cap="flat" cmpd="sng" algn="ctr">
                      <a:solidFill>
                        <a:srgbClr val="92D050"/>
                      </a:solidFill>
                      <a:prstDash val="solid"/>
                    </a:ln>
                    <a:effectLst/>
                  </p:spPr>
                </p:cxnSp>
                <p:cxnSp>
                  <p:nvCxnSpPr>
                    <p:cNvPr id="69" name="Straight Connector 68"/>
                    <p:cNvCxnSpPr/>
                    <p:nvPr/>
                  </p:nvCxnSpPr>
                  <p:spPr>
                    <a:xfrm>
                      <a:off x="6471121" y="3333750"/>
                      <a:ext cx="228600" cy="0"/>
                    </a:xfrm>
                    <a:prstGeom prst="line">
                      <a:avLst/>
                    </a:prstGeom>
                    <a:grpFill/>
                    <a:ln w="9525" cap="flat" cmpd="sng" algn="ctr">
                      <a:solidFill>
                        <a:srgbClr val="92D050"/>
                      </a:solidFill>
                      <a:prstDash val="solid"/>
                    </a:ln>
                    <a:effectLst/>
                  </p:spPr>
                </p:cxnSp>
                <p:cxnSp>
                  <p:nvCxnSpPr>
                    <p:cNvPr id="70" name="Straight Connector 69"/>
                    <p:cNvCxnSpPr/>
                    <p:nvPr/>
                  </p:nvCxnSpPr>
                  <p:spPr>
                    <a:xfrm>
                      <a:off x="6471757" y="3409950"/>
                      <a:ext cx="228600" cy="0"/>
                    </a:xfrm>
                    <a:prstGeom prst="line">
                      <a:avLst/>
                    </a:prstGeom>
                    <a:grpFill/>
                    <a:ln w="9525" cap="flat" cmpd="sng" algn="ctr">
                      <a:solidFill>
                        <a:srgbClr val="92D050"/>
                      </a:solidFill>
                      <a:prstDash val="solid"/>
                    </a:ln>
                    <a:effectLst/>
                  </p:spPr>
                </p:cxnSp>
              </p:grpSp>
              <p:grpSp>
                <p:nvGrpSpPr>
                  <p:cNvPr id="60" name="Group 59"/>
                  <p:cNvGrpSpPr/>
                  <p:nvPr/>
                </p:nvGrpSpPr>
                <p:grpSpPr>
                  <a:xfrm>
                    <a:off x="6062682" y="3067880"/>
                    <a:ext cx="434606" cy="568556"/>
                    <a:chOff x="6367482" y="3067880"/>
                    <a:chExt cx="434606" cy="568556"/>
                  </a:xfrm>
                  <a:grpFill/>
                </p:grpSpPr>
                <p:sp>
                  <p:nvSpPr>
                    <p:cNvPr id="61" name="Folded Corner 60"/>
                    <p:cNvSpPr/>
                    <p:nvPr/>
                  </p:nvSpPr>
                  <p:spPr>
                    <a:xfrm>
                      <a:off x="6367482" y="3067880"/>
                      <a:ext cx="434606" cy="568556"/>
                    </a:xfrm>
                    <a:prstGeom prst="foldedCorner">
                      <a:avLst>
                        <a:gd name="adj" fmla="val 33974"/>
                      </a:avLst>
                    </a:prstGeom>
                    <a:grpFill/>
                    <a:ln w="9525" cap="flat" cmpd="sng" algn="ctr">
                      <a:solidFill>
                        <a:srgbClr val="1BBBED"/>
                      </a:solidFill>
                      <a:prstDash val="solid"/>
                    </a:ln>
                    <a:effectLst/>
                  </p:spPr>
                  <p:txBody>
                    <a:bodyPr rtlCol="0" anchor="ctr"/>
                    <a:lstStyle/>
                    <a:p>
                      <a:pPr algn="ctr" defTabSz="914353">
                        <a:defRPr/>
                      </a:pPr>
                      <a:endParaRPr lang="en-US" sz="1200" kern="0" dirty="0">
                        <a:solidFill>
                          <a:sysClr val="window" lastClr="FFFFFF"/>
                        </a:solidFill>
                        <a:latin typeface="Calibiri"/>
                      </a:endParaRPr>
                    </a:p>
                  </p:txBody>
                </p:sp>
                <p:cxnSp>
                  <p:nvCxnSpPr>
                    <p:cNvPr id="62" name="Straight Connector 61"/>
                    <p:cNvCxnSpPr/>
                    <p:nvPr/>
                  </p:nvCxnSpPr>
                  <p:spPr>
                    <a:xfrm>
                      <a:off x="6469849" y="3181350"/>
                      <a:ext cx="228600" cy="0"/>
                    </a:xfrm>
                    <a:prstGeom prst="line">
                      <a:avLst/>
                    </a:prstGeom>
                    <a:grpFill/>
                    <a:ln w="9525" cap="flat" cmpd="sng" algn="ctr">
                      <a:solidFill>
                        <a:srgbClr val="1BBBED"/>
                      </a:solidFill>
                      <a:prstDash val="solid"/>
                    </a:ln>
                    <a:effectLst/>
                  </p:spPr>
                </p:cxnSp>
                <p:cxnSp>
                  <p:nvCxnSpPr>
                    <p:cNvPr id="63" name="Straight Connector 62"/>
                    <p:cNvCxnSpPr/>
                    <p:nvPr/>
                  </p:nvCxnSpPr>
                  <p:spPr>
                    <a:xfrm>
                      <a:off x="6470485" y="3257550"/>
                      <a:ext cx="228600" cy="0"/>
                    </a:xfrm>
                    <a:prstGeom prst="line">
                      <a:avLst/>
                    </a:prstGeom>
                    <a:grpFill/>
                    <a:ln w="9525" cap="flat" cmpd="sng" algn="ctr">
                      <a:solidFill>
                        <a:srgbClr val="1BBBED"/>
                      </a:solidFill>
                      <a:prstDash val="solid"/>
                    </a:ln>
                    <a:effectLst/>
                  </p:spPr>
                </p:cxnSp>
                <p:cxnSp>
                  <p:nvCxnSpPr>
                    <p:cNvPr id="64" name="Straight Connector 63"/>
                    <p:cNvCxnSpPr/>
                    <p:nvPr/>
                  </p:nvCxnSpPr>
                  <p:spPr>
                    <a:xfrm>
                      <a:off x="6471121" y="3333750"/>
                      <a:ext cx="228600" cy="0"/>
                    </a:xfrm>
                    <a:prstGeom prst="line">
                      <a:avLst/>
                    </a:prstGeom>
                    <a:grpFill/>
                    <a:ln w="9525" cap="flat" cmpd="sng" algn="ctr">
                      <a:solidFill>
                        <a:srgbClr val="1BBBED"/>
                      </a:solidFill>
                      <a:prstDash val="solid"/>
                    </a:ln>
                    <a:effectLst/>
                  </p:spPr>
                </p:cxnSp>
                <p:cxnSp>
                  <p:nvCxnSpPr>
                    <p:cNvPr id="65" name="Straight Connector 64"/>
                    <p:cNvCxnSpPr/>
                    <p:nvPr/>
                  </p:nvCxnSpPr>
                  <p:spPr>
                    <a:xfrm>
                      <a:off x="6471757" y="3409950"/>
                      <a:ext cx="228600" cy="0"/>
                    </a:xfrm>
                    <a:prstGeom prst="line">
                      <a:avLst/>
                    </a:prstGeom>
                    <a:grpFill/>
                    <a:ln w="9525" cap="flat" cmpd="sng" algn="ctr">
                      <a:solidFill>
                        <a:srgbClr val="1BBBED"/>
                      </a:solidFill>
                      <a:prstDash val="solid"/>
                    </a:ln>
                    <a:effectLst/>
                  </p:spPr>
                </p:cxnSp>
              </p:grpSp>
            </p:grpSp>
            <p:grpSp>
              <p:nvGrpSpPr>
                <p:cNvPr id="56" name="Group 55"/>
                <p:cNvGrpSpPr/>
                <p:nvPr/>
              </p:nvGrpSpPr>
              <p:grpSpPr>
                <a:xfrm rot="2424936">
                  <a:off x="3223491" y="1493612"/>
                  <a:ext cx="209095" cy="814241"/>
                  <a:chOff x="3668470" y="1604960"/>
                  <a:chExt cx="170080" cy="662311"/>
                </a:xfrm>
              </p:grpSpPr>
              <p:sp>
                <p:nvSpPr>
                  <p:cNvPr id="57" name="Pentagon 56"/>
                  <p:cNvSpPr/>
                  <p:nvPr/>
                </p:nvSpPr>
                <p:spPr>
                  <a:xfrm rot="5400000">
                    <a:off x="3508830" y="1937551"/>
                    <a:ext cx="489360" cy="170079"/>
                  </a:xfrm>
                  <a:prstGeom prst="homePlate">
                    <a:avLst>
                      <a:gd name="adj" fmla="val 78001"/>
                    </a:avLst>
                  </a:prstGeom>
                  <a:solidFill>
                    <a:sysClr val="window" lastClr="FFFFFF">
                      <a:lumMod val="95000"/>
                    </a:sysClr>
                  </a:solidFill>
                  <a:ln w="25400" cap="flat" cmpd="sng" algn="ctr">
                    <a:solidFill>
                      <a:srgbClr val="1BBBED"/>
                    </a:solidFill>
                    <a:prstDash val="solid"/>
                  </a:ln>
                  <a:effectLst/>
                </p:spPr>
                <p:txBody>
                  <a:bodyPr rtlCol="0" anchor="ctr"/>
                  <a:lstStyle/>
                  <a:p>
                    <a:pPr algn="ctr" defTabSz="914353">
                      <a:defRPr/>
                    </a:pPr>
                    <a:endParaRPr lang="en-US" sz="1200" kern="0" dirty="0">
                      <a:solidFill>
                        <a:sysClr val="window" lastClr="FFFFFF"/>
                      </a:solidFill>
                      <a:latin typeface="Calibiri"/>
                    </a:endParaRPr>
                  </a:p>
                </p:txBody>
              </p:sp>
              <p:sp>
                <p:nvSpPr>
                  <p:cNvPr id="58" name="Rounded Rectangle 57"/>
                  <p:cNvSpPr/>
                  <p:nvPr/>
                </p:nvSpPr>
                <p:spPr>
                  <a:xfrm>
                    <a:off x="3668471" y="1604960"/>
                    <a:ext cx="170079" cy="152400"/>
                  </a:xfrm>
                  <a:prstGeom prst="roundRect">
                    <a:avLst/>
                  </a:prstGeom>
                  <a:solidFill>
                    <a:sysClr val="window" lastClr="FFFFFF">
                      <a:lumMod val="95000"/>
                    </a:sysClr>
                  </a:solidFill>
                  <a:ln w="25400" cap="flat" cmpd="sng" algn="ctr">
                    <a:solidFill>
                      <a:srgbClr val="1BBBED"/>
                    </a:solidFill>
                    <a:prstDash val="solid"/>
                  </a:ln>
                  <a:effectLst/>
                </p:spPr>
                <p:txBody>
                  <a:bodyPr rtlCol="0" anchor="ctr"/>
                  <a:lstStyle/>
                  <a:p>
                    <a:pPr algn="ctr" defTabSz="914353">
                      <a:defRPr/>
                    </a:pPr>
                    <a:endParaRPr lang="en-US" sz="1200" kern="0" dirty="0">
                      <a:solidFill>
                        <a:sysClr val="window" lastClr="FFFFFF"/>
                      </a:solidFill>
                      <a:latin typeface="Calibiri"/>
                    </a:endParaRPr>
                  </a:p>
                </p:txBody>
              </p:sp>
            </p:grpSp>
          </p:grpSp>
          <p:grpSp>
            <p:nvGrpSpPr>
              <p:cNvPr id="39" name="Group 38"/>
              <p:cNvGrpSpPr/>
              <p:nvPr/>
            </p:nvGrpSpPr>
            <p:grpSpPr>
              <a:xfrm>
                <a:off x="2817389" y="2673754"/>
                <a:ext cx="647253" cy="647159"/>
                <a:chOff x="3733800" y="1957979"/>
                <a:chExt cx="792281" cy="792281"/>
              </a:xfrm>
            </p:grpSpPr>
            <p:sp>
              <p:nvSpPr>
                <p:cNvPr id="44" name="Oval 43"/>
                <p:cNvSpPr/>
                <p:nvPr/>
              </p:nvSpPr>
              <p:spPr>
                <a:xfrm>
                  <a:off x="3733800" y="1957979"/>
                  <a:ext cx="792281" cy="792281"/>
                </a:xfrm>
                <a:prstGeom prst="ellipse">
                  <a:avLst/>
                </a:prstGeom>
                <a:solidFill>
                  <a:sysClr val="windowText" lastClr="000000">
                    <a:lumMod val="65000"/>
                    <a:lumOff val="35000"/>
                  </a:sysClr>
                </a:solidFill>
                <a:ln w="38100" cap="flat" cmpd="sng" algn="ctr">
                  <a:solidFill>
                    <a:schemeClr val="accent1">
                      <a:lumMod val="60000"/>
                      <a:lumOff val="40000"/>
                    </a:schemeClr>
                  </a:solidFill>
                  <a:prstDash val="solid"/>
                </a:ln>
                <a:effectLst/>
              </p:spPr>
              <p:txBody>
                <a:bodyPr rtlCol="0" anchor="ctr"/>
                <a:lstStyle/>
                <a:p>
                  <a:pPr algn="ctr" defTabSz="642849">
                    <a:defRPr/>
                  </a:pPr>
                  <a:endParaRPr lang="en-US" sz="900" kern="0" dirty="0">
                    <a:solidFill>
                      <a:sysClr val="window" lastClr="FFFFFF"/>
                    </a:solidFill>
                    <a:latin typeface="Calibiri"/>
                    <a:sym typeface="Gill Sans" charset="0"/>
                  </a:endParaRPr>
                </a:p>
              </p:txBody>
            </p:sp>
            <p:grpSp>
              <p:nvGrpSpPr>
                <p:cNvPr id="45" name="Group 44"/>
                <p:cNvGrpSpPr/>
                <p:nvPr/>
              </p:nvGrpSpPr>
              <p:grpSpPr>
                <a:xfrm>
                  <a:off x="3925841" y="2174268"/>
                  <a:ext cx="408197" cy="393170"/>
                  <a:chOff x="3925841" y="2174268"/>
                  <a:chExt cx="408197" cy="393170"/>
                </a:xfrm>
              </p:grpSpPr>
              <p:sp>
                <p:nvSpPr>
                  <p:cNvPr id="50" name="Rounded Rectangle 49"/>
                  <p:cNvSpPr/>
                  <p:nvPr/>
                </p:nvSpPr>
                <p:spPr>
                  <a:xfrm>
                    <a:off x="3925841" y="2174268"/>
                    <a:ext cx="408197" cy="323787"/>
                  </a:xfrm>
                  <a:prstGeom prst="roundRect">
                    <a:avLst>
                      <a:gd name="adj" fmla="val 10834"/>
                    </a:avLst>
                  </a:prstGeom>
                  <a:solidFill>
                    <a:sysClr val="window" lastClr="FFFFFF"/>
                  </a:solidFill>
                  <a:ln w="25400" cap="flat" cmpd="sng" algn="ctr">
                    <a:noFill/>
                    <a:prstDash val="solid"/>
                  </a:ln>
                  <a:effectLst/>
                </p:spPr>
                <p:txBody>
                  <a:bodyPr rtlCol="0" anchor="ctr"/>
                  <a:lstStyle/>
                  <a:p>
                    <a:pPr algn="ctr" defTabSz="642849">
                      <a:defRPr/>
                    </a:pPr>
                    <a:endParaRPr lang="en-US" sz="900" kern="0" dirty="0">
                      <a:solidFill>
                        <a:sysClr val="window" lastClr="FFFFFF"/>
                      </a:solidFill>
                      <a:latin typeface="Calibiri"/>
                      <a:sym typeface="Gill Sans" charset="0"/>
                    </a:endParaRPr>
                  </a:p>
                </p:txBody>
              </p:sp>
              <p:sp>
                <p:nvSpPr>
                  <p:cNvPr id="51" name="Rounded Rectangle 50"/>
                  <p:cNvSpPr/>
                  <p:nvPr/>
                </p:nvSpPr>
                <p:spPr>
                  <a:xfrm>
                    <a:off x="3948519" y="2194092"/>
                    <a:ext cx="362842" cy="280836"/>
                  </a:xfrm>
                  <a:prstGeom prst="roundRect">
                    <a:avLst>
                      <a:gd name="adj" fmla="val 10834"/>
                    </a:avLst>
                  </a:prstGeom>
                  <a:solidFill>
                    <a:sysClr val="windowText" lastClr="000000">
                      <a:lumMod val="65000"/>
                      <a:lumOff val="35000"/>
                    </a:sysClr>
                  </a:solidFill>
                  <a:ln w="25400" cap="flat" cmpd="sng" algn="ctr">
                    <a:noFill/>
                    <a:prstDash val="solid"/>
                  </a:ln>
                  <a:effectLst/>
                </p:spPr>
                <p:txBody>
                  <a:bodyPr rtlCol="0" anchor="ctr"/>
                  <a:lstStyle/>
                  <a:p>
                    <a:pPr algn="ctr" defTabSz="642849">
                      <a:defRPr/>
                    </a:pPr>
                    <a:endParaRPr lang="en-US" sz="900" kern="0" dirty="0">
                      <a:solidFill>
                        <a:sysClr val="window" lastClr="FFFFFF"/>
                      </a:solidFill>
                      <a:latin typeface="Calibiri"/>
                      <a:sym typeface="Gill Sans" charset="0"/>
                    </a:endParaRPr>
                  </a:p>
                </p:txBody>
              </p:sp>
              <p:sp>
                <p:nvSpPr>
                  <p:cNvPr id="52" name="Rectangle 51"/>
                  <p:cNvSpPr/>
                  <p:nvPr/>
                </p:nvSpPr>
                <p:spPr>
                  <a:xfrm>
                    <a:off x="4118601" y="2498055"/>
                    <a:ext cx="22678" cy="69383"/>
                  </a:xfrm>
                  <a:prstGeom prst="rect">
                    <a:avLst/>
                  </a:prstGeom>
                  <a:solidFill>
                    <a:sysClr val="window" lastClr="FFFFFF"/>
                  </a:solidFill>
                  <a:ln w="25400" cap="flat" cmpd="sng" algn="ctr">
                    <a:noFill/>
                    <a:prstDash val="solid"/>
                  </a:ln>
                  <a:effectLst/>
                </p:spPr>
                <p:txBody>
                  <a:bodyPr rtlCol="0" anchor="ctr"/>
                  <a:lstStyle/>
                  <a:p>
                    <a:pPr algn="ctr" defTabSz="642849">
                      <a:defRPr/>
                    </a:pPr>
                    <a:endParaRPr lang="en-US" sz="900" kern="0" dirty="0">
                      <a:solidFill>
                        <a:sysClr val="window" lastClr="FFFFFF"/>
                      </a:solidFill>
                      <a:latin typeface="Calibiri"/>
                      <a:sym typeface="Gill Sans" charset="0"/>
                    </a:endParaRPr>
                  </a:p>
                </p:txBody>
              </p:sp>
              <p:sp>
                <p:nvSpPr>
                  <p:cNvPr id="53" name="Freeform 52"/>
                  <p:cNvSpPr/>
                  <p:nvPr/>
                </p:nvSpPr>
                <p:spPr>
                  <a:xfrm>
                    <a:off x="4039229" y="2544310"/>
                    <a:ext cx="181421" cy="23128"/>
                  </a:xfrm>
                  <a:custGeom>
                    <a:avLst/>
                    <a:gdLst>
                      <a:gd name="connsiteX0" fmla="*/ 0 w 457200"/>
                      <a:gd name="connsiteY0" fmla="*/ 0 h 76200"/>
                      <a:gd name="connsiteX1" fmla="*/ 457200 w 457200"/>
                      <a:gd name="connsiteY1" fmla="*/ 0 h 76200"/>
                      <a:gd name="connsiteX2" fmla="*/ 457200 w 457200"/>
                      <a:gd name="connsiteY2" fmla="*/ 76200 h 76200"/>
                      <a:gd name="connsiteX3" fmla="*/ 0 w 457200"/>
                      <a:gd name="connsiteY3" fmla="*/ 76200 h 76200"/>
                      <a:gd name="connsiteX4" fmla="*/ 0 w 457200"/>
                      <a:gd name="connsiteY4" fmla="*/ 0 h 76200"/>
                      <a:gd name="connsiteX0" fmla="*/ 0 w 533400"/>
                      <a:gd name="connsiteY0" fmla="*/ 0 h 76200"/>
                      <a:gd name="connsiteX1" fmla="*/ 457200 w 533400"/>
                      <a:gd name="connsiteY1" fmla="*/ 0 h 76200"/>
                      <a:gd name="connsiteX2" fmla="*/ 533400 w 533400"/>
                      <a:gd name="connsiteY2" fmla="*/ 76200 h 76200"/>
                      <a:gd name="connsiteX3" fmla="*/ 0 w 533400"/>
                      <a:gd name="connsiteY3" fmla="*/ 76200 h 76200"/>
                      <a:gd name="connsiteX4" fmla="*/ 0 w 533400"/>
                      <a:gd name="connsiteY4" fmla="*/ 0 h 76200"/>
                      <a:gd name="connsiteX0" fmla="*/ 76200 w 609600"/>
                      <a:gd name="connsiteY0" fmla="*/ 0 h 76200"/>
                      <a:gd name="connsiteX1" fmla="*/ 533400 w 609600"/>
                      <a:gd name="connsiteY1" fmla="*/ 0 h 76200"/>
                      <a:gd name="connsiteX2" fmla="*/ 609600 w 609600"/>
                      <a:gd name="connsiteY2" fmla="*/ 76200 h 76200"/>
                      <a:gd name="connsiteX3" fmla="*/ 0 w 609600"/>
                      <a:gd name="connsiteY3" fmla="*/ 76200 h 76200"/>
                      <a:gd name="connsiteX4" fmla="*/ 76200 w 609600"/>
                      <a:gd name="connsiteY4" fmla="*/ 0 h 76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600" h="76200">
                        <a:moveTo>
                          <a:pt x="76200" y="0"/>
                        </a:moveTo>
                        <a:lnTo>
                          <a:pt x="533400" y="0"/>
                        </a:lnTo>
                        <a:lnTo>
                          <a:pt x="609600" y="76200"/>
                        </a:lnTo>
                        <a:lnTo>
                          <a:pt x="0" y="76200"/>
                        </a:lnTo>
                        <a:lnTo>
                          <a:pt x="76200" y="0"/>
                        </a:lnTo>
                        <a:close/>
                      </a:path>
                    </a:pathLst>
                  </a:custGeom>
                  <a:solidFill>
                    <a:sysClr val="window" lastClr="FFFFFF"/>
                  </a:solidFill>
                  <a:ln w="25400" cap="flat" cmpd="sng" algn="ctr">
                    <a:noFill/>
                    <a:prstDash val="solid"/>
                  </a:ln>
                  <a:effectLst/>
                </p:spPr>
                <p:txBody>
                  <a:bodyPr rtlCol="0" anchor="ctr"/>
                  <a:lstStyle/>
                  <a:p>
                    <a:pPr algn="ctr" defTabSz="642849">
                      <a:defRPr/>
                    </a:pPr>
                    <a:endParaRPr lang="en-US" sz="900" kern="0" dirty="0">
                      <a:solidFill>
                        <a:sysClr val="window" lastClr="FFFFFF"/>
                      </a:solidFill>
                      <a:latin typeface="Calibiri"/>
                      <a:sym typeface="Gill Sans" charset="0"/>
                    </a:endParaRPr>
                  </a:p>
                </p:txBody>
              </p:sp>
            </p:grpSp>
            <p:cxnSp>
              <p:nvCxnSpPr>
                <p:cNvPr id="46" name="Straight Connector 45"/>
                <p:cNvCxnSpPr/>
                <p:nvPr/>
              </p:nvCxnSpPr>
              <p:spPr>
                <a:xfrm flipV="1">
                  <a:off x="4129940" y="2266950"/>
                  <a:ext cx="0" cy="153682"/>
                </a:xfrm>
                <a:prstGeom prst="line">
                  <a:avLst/>
                </a:prstGeom>
                <a:noFill/>
                <a:ln w="57150" cap="flat" cmpd="sng" algn="ctr">
                  <a:solidFill>
                    <a:srgbClr val="1BBBED"/>
                  </a:solidFill>
                  <a:prstDash val="solid"/>
                </a:ln>
                <a:effectLst/>
              </p:spPr>
            </p:cxnSp>
            <p:cxnSp>
              <p:nvCxnSpPr>
                <p:cNvPr id="47" name="Straight Connector 46"/>
                <p:cNvCxnSpPr/>
                <p:nvPr/>
              </p:nvCxnSpPr>
              <p:spPr>
                <a:xfrm flipV="1">
                  <a:off x="4226265" y="2327910"/>
                  <a:ext cx="0" cy="91440"/>
                </a:xfrm>
                <a:prstGeom prst="line">
                  <a:avLst/>
                </a:prstGeom>
                <a:noFill/>
                <a:ln w="57150" cap="flat" cmpd="sng" algn="ctr">
                  <a:solidFill>
                    <a:srgbClr val="1BBBED"/>
                  </a:solidFill>
                  <a:prstDash val="solid"/>
                </a:ln>
                <a:effectLst/>
              </p:spPr>
            </p:cxnSp>
            <p:cxnSp>
              <p:nvCxnSpPr>
                <p:cNvPr id="48" name="Straight Connector 47"/>
                <p:cNvCxnSpPr/>
                <p:nvPr/>
              </p:nvCxnSpPr>
              <p:spPr>
                <a:xfrm flipV="1">
                  <a:off x="4038775" y="2330636"/>
                  <a:ext cx="0" cy="91440"/>
                </a:xfrm>
                <a:prstGeom prst="line">
                  <a:avLst/>
                </a:prstGeom>
                <a:noFill/>
                <a:ln w="57150" cap="flat" cmpd="sng" algn="ctr">
                  <a:solidFill>
                    <a:srgbClr val="1BBBED"/>
                  </a:solidFill>
                  <a:prstDash val="solid"/>
                </a:ln>
                <a:effectLst/>
              </p:spPr>
            </p:cxnSp>
            <p:cxnSp>
              <p:nvCxnSpPr>
                <p:cNvPr id="49" name="Straight Connector 48"/>
                <p:cNvCxnSpPr/>
                <p:nvPr/>
              </p:nvCxnSpPr>
              <p:spPr>
                <a:xfrm>
                  <a:off x="3989454" y="2443160"/>
                  <a:ext cx="277746" cy="0"/>
                </a:xfrm>
                <a:prstGeom prst="line">
                  <a:avLst/>
                </a:prstGeom>
                <a:noFill/>
                <a:ln w="6350" cap="flat" cmpd="sng" algn="ctr">
                  <a:solidFill>
                    <a:sysClr val="window" lastClr="FFFFFF"/>
                  </a:solidFill>
                  <a:prstDash val="solid"/>
                </a:ln>
                <a:effectLst/>
              </p:spPr>
            </p:cxnSp>
          </p:grpSp>
          <p:sp>
            <p:nvSpPr>
              <p:cNvPr id="40" name="Oval 39"/>
              <p:cNvSpPr/>
              <p:nvPr/>
            </p:nvSpPr>
            <p:spPr>
              <a:xfrm>
                <a:off x="3018585" y="1599782"/>
                <a:ext cx="647253" cy="647159"/>
              </a:xfrm>
              <a:prstGeom prst="ellipse">
                <a:avLst/>
              </a:prstGeom>
              <a:solidFill>
                <a:sysClr val="windowText" lastClr="000000">
                  <a:lumMod val="65000"/>
                  <a:lumOff val="35000"/>
                </a:sysClr>
              </a:solidFill>
              <a:ln w="38100" cap="flat" cmpd="sng" algn="ctr">
                <a:solidFill>
                  <a:schemeClr val="accent2">
                    <a:lumMod val="60000"/>
                    <a:lumOff val="40000"/>
                  </a:schemeClr>
                </a:solidFill>
                <a:prstDash val="solid"/>
              </a:ln>
              <a:effectLst/>
            </p:spPr>
            <p:txBody>
              <a:bodyPr rtlCol="0" anchor="ctr"/>
              <a:lstStyle/>
              <a:p>
                <a:pPr algn="ctr" defTabSz="642849">
                  <a:defRPr/>
                </a:pPr>
                <a:endParaRPr lang="en-US" sz="900" kern="0" dirty="0">
                  <a:solidFill>
                    <a:sysClr val="window" lastClr="FFFFFF"/>
                  </a:solidFill>
                  <a:latin typeface="Calibiri"/>
                  <a:sym typeface="Gill Sans" charset="0"/>
                </a:endParaRPr>
              </a:p>
            </p:txBody>
          </p:sp>
          <p:sp>
            <p:nvSpPr>
              <p:cNvPr id="41" name="TextBox 40"/>
              <p:cNvSpPr txBox="1"/>
              <p:nvPr/>
            </p:nvSpPr>
            <p:spPr>
              <a:xfrm>
                <a:off x="3851650" y="2495727"/>
                <a:ext cx="1367875" cy="312939"/>
              </a:xfrm>
              <a:prstGeom prst="rect">
                <a:avLst/>
              </a:prstGeom>
              <a:noFill/>
            </p:spPr>
            <p:txBody>
              <a:bodyPr wrap="square" lIns="64288" tIns="32144" rIns="64288" bIns="32144" rtlCol="0">
                <a:spAutoFit/>
              </a:bodyPr>
              <a:lstStyle/>
              <a:p>
                <a:pPr algn="ctr" defTabSz="642915">
                  <a:defRPr/>
                </a:pPr>
                <a:r>
                  <a:rPr lang="en-US" b="1" kern="0" dirty="0" smtClean="0">
                    <a:solidFill>
                      <a:srgbClr val="4BACC6">
                        <a:lumMod val="75000"/>
                      </a:srgbClr>
                    </a:solidFill>
                    <a:latin typeface="Calibiri"/>
                    <a:sym typeface="Gill Sans" charset="0"/>
                  </a:rPr>
                  <a:t>MBaaS</a:t>
                </a:r>
                <a:endParaRPr lang="en-US" b="1" kern="0" dirty="0">
                  <a:solidFill>
                    <a:srgbClr val="4BACC6">
                      <a:lumMod val="75000"/>
                    </a:srgbClr>
                  </a:solidFill>
                  <a:latin typeface="Calibiri"/>
                  <a:sym typeface="Gill Sans" charset="0"/>
                </a:endParaRPr>
              </a:p>
            </p:txBody>
          </p:sp>
          <p:sp>
            <p:nvSpPr>
              <p:cNvPr id="42" name="Rounded Rectangular Callout 41"/>
              <p:cNvSpPr/>
              <p:nvPr/>
            </p:nvSpPr>
            <p:spPr>
              <a:xfrm>
                <a:off x="3228181" y="1857101"/>
                <a:ext cx="243912" cy="169416"/>
              </a:xfrm>
              <a:prstGeom prst="wedgeRoundRectCallout">
                <a:avLst/>
              </a:prstGeom>
              <a:noFill/>
              <a:ln w="38100" cap="flat" cmpd="sng" algn="ctr">
                <a:solidFill>
                  <a:sysClr val="window" lastClr="FFFFFF"/>
                </a:solidFill>
                <a:prstDash val="solid"/>
              </a:ln>
              <a:effectLst>
                <a:outerShdw blurRad="40000" dist="23000" dir="5400000" rotWithShape="0">
                  <a:srgbClr val="000000">
                    <a:alpha val="0"/>
                  </a:srgbClr>
                </a:outerShdw>
              </a:effectLst>
            </p:spPr>
            <p:txBody>
              <a:bodyPr rtlCol="0" anchor="ctr"/>
              <a:lstStyle/>
              <a:p>
                <a:pPr algn="ctr" defTabSz="914400">
                  <a:defRPr/>
                </a:pPr>
                <a:endParaRPr lang="en-US" sz="1600" kern="0" dirty="0" smtClean="0">
                  <a:solidFill>
                    <a:prstClr val="white"/>
                  </a:solidFill>
                  <a:latin typeface="Calibiri"/>
                </a:endParaRPr>
              </a:p>
            </p:txBody>
          </p:sp>
          <p:pic>
            <p:nvPicPr>
              <p:cNvPr id="43" name="Picture 42"/>
              <p:cNvPicPr>
                <a:picLocks noChangeAspect="1"/>
              </p:cNvPicPr>
              <p:nvPr/>
            </p:nvPicPr>
            <p:blipFill>
              <a:blip r:embed="rId3" cstate="email">
                <a:lum bright="70000" contrast="-70000"/>
                <a:extLst>
                  <a:ext uri="{28A0092B-C50C-407E-A947-70E740481C1C}">
                    <a14:useLocalDpi xmlns:a14="http://schemas.microsoft.com/office/drawing/2010/main"/>
                  </a:ext>
                </a:extLst>
              </a:blip>
              <a:stretch>
                <a:fillRect/>
              </a:stretch>
            </p:blipFill>
            <p:spPr>
              <a:xfrm>
                <a:off x="3486874" y="3672953"/>
                <a:ext cx="470478" cy="470476"/>
              </a:xfrm>
              <a:prstGeom prst="rect">
                <a:avLst/>
              </a:prstGeom>
            </p:spPr>
          </p:pic>
        </p:grpSp>
        <p:sp>
          <p:nvSpPr>
            <p:cNvPr id="12" name="TextBox 11"/>
            <p:cNvSpPr txBox="1"/>
            <p:nvPr/>
          </p:nvSpPr>
          <p:spPr>
            <a:xfrm>
              <a:off x="325410" y="2729742"/>
              <a:ext cx="2560320" cy="468521"/>
            </a:xfrm>
            <a:prstGeom prst="rect">
              <a:avLst/>
            </a:prstGeom>
            <a:noFill/>
          </p:spPr>
          <p:txBody>
            <a:bodyPr wrap="square" lIns="64288" tIns="32144" rIns="64288" bIns="32144" rtlCol="0">
              <a:spAutoFit/>
            </a:bodyPr>
            <a:lstStyle/>
            <a:p>
              <a:pPr defTabSz="642915">
                <a:defRPr/>
              </a:pPr>
              <a:r>
                <a:rPr lang="en-US" sz="1050" b="1" kern="0" dirty="0" smtClean="0">
                  <a:latin typeface="Calibiri"/>
                  <a:sym typeface="Gill Sans" charset="0"/>
                </a:rPr>
                <a:t>Low Memory footprint</a:t>
              </a:r>
              <a:r>
                <a:rPr lang="en-US" sz="1050" kern="0" dirty="0" smtClean="0">
                  <a:latin typeface="Calibiri"/>
                  <a:sym typeface="Gill Sans" charset="0"/>
                </a:rPr>
                <a:t> based platforms to support truly asynchronous operations with significant flexibility</a:t>
              </a:r>
              <a:endParaRPr lang="en-US" sz="1050" kern="0" dirty="0">
                <a:latin typeface="Calibiri"/>
                <a:sym typeface="Gill Sans" charset="0"/>
              </a:endParaRPr>
            </a:p>
          </p:txBody>
        </p:sp>
        <p:sp>
          <p:nvSpPr>
            <p:cNvPr id="13" name="TextBox 12"/>
            <p:cNvSpPr txBox="1"/>
            <p:nvPr/>
          </p:nvSpPr>
          <p:spPr>
            <a:xfrm>
              <a:off x="1795184" y="2454618"/>
              <a:ext cx="926712" cy="223539"/>
            </a:xfrm>
            <a:prstGeom prst="rect">
              <a:avLst/>
            </a:prstGeom>
            <a:noFill/>
          </p:spPr>
          <p:txBody>
            <a:bodyPr wrap="none" lIns="64288" tIns="32144" rIns="64288" bIns="32144" rtlCol="0">
              <a:spAutoFit/>
            </a:bodyPr>
            <a:lstStyle/>
            <a:p>
              <a:pPr algn="ctr" defTabSz="642915">
                <a:defRPr/>
              </a:pPr>
              <a:r>
                <a:rPr lang="en-US" sz="1400" b="1" kern="0" dirty="0">
                  <a:solidFill>
                    <a:srgbClr val="00B0F0"/>
                  </a:solidFill>
                  <a:latin typeface="Calibiri"/>
                  <a:sym typeface="Gill Sans" charset="0"/>
                </a:rPr>
                <a:t>Technology</a:t>
              </a:r>
            </a:p>
          </p:txBody>
        </p:sp>
        <p:sp>
          <p:nvSpPr>
            <p:cNvPr id="14" name="TextBox 13"/>
            <p:cNvSpPr txBox="1"/>
            <p:nvPr/>
          </p:nvSpPr>
          <p:spPr>
            <a:xfrm>
              <a:off x="303684" y="3822385"/>
              <a:ext cx="2491225" cy="330792"/>
            </a:xfrm>
            <a:prstGeom prst="rect">
              <a:avLst/>
            </a:prstGeom>
            <a:noFill/>
          </p:spPr>
          <p:txBody>
            <a:bodyPr wrap="square" lIns="64288" tIns="32144" rIns="64288" bIns="32144" rtlCol="0">
              <a:spAutoFit/>
            </a:bodyPr>
            <a:lstStyle/>
            <a:p>
              <a:pPr algn="r" defTabSz="642915">
                <a:defRPr/>
              </a:pPr>
              <a:r>
                <a:rPr lang="en-US" sz="1050" b="1" kern="0" dirty="0" smtClean="0">
                  <a:latin typeface="Calibiri"/>
                  <a:sym typeface="Gill Sans" charset="0"/>
                </a:rPr>
                <a:t>Multi Channel notifications </a:t>
              </a:r>
              <a:r>
                <a:rPr lang="en-US" sz="1050" kern="0" dirty="0" smtClean="0">
                  <a:latin typeface="Calibiri"/>
                  <a:sym typeface="Gill Sans" charset="0"/>
                </a:rPr>
                <a:t>through push, SMS, email across devices and platforms. </a:t>
              </a:r>
              <a:endParaRPr lang="en-US" sz="1050" kern="0" dirty="0">
                <a:latin typeface="Calibiri"/>
                <a:sym typeface="Gill Sans" charset="0"/>
              </a:endParaRPr>
            </a:p>
          </p:txBody>
        </p:sp>
        <p:sp>
          <p:nvSpPr>
            <p:cNvPr id="15" name="TextBox 14"/>
            <p:cNvSpPr txBox="1"/>
            <p:nvPr/>
          </p:nvSpPr>
          <p:spPr>
            <a:xfrm>
              <a:off x="1650389" y="3559755"/>
              <a:ext cx="992343" cy="223539"/>
            </a:xfrm>
            <a:prstGeom prst="rect">
              <a:avLst/>
            </a:prstGeom>
            <a:noFill/>
          </p:spPr>
          <p:txBody>
            <a:bodyPr wrap="none" lIns="64288" tIns="32144" rIns="64288" bIns="32144" rtlCol="0">
              <a:spAutoFit/>
            </a:bodyPr>
            <a:lstStyle/>
            <a:p>
              <a:pPr algn="ctr" defTabSz="642915">
                <a:defRPr/>
              </a:pPr>
              <a:r>
                <a:rPr lang="en-US" sz="1400" b="1" kern="0" dirty="0">
                  <a:solidFill>
                    <a:srgbClr val="00B0F0"/>
                  </a:solidFill>
                  <a:latin typeface="Calibiri"/>
                  <a:sym typeface="Gill Sans" charset="0"/>
                </a:rPr>
                <a:t>Notifications</a:t>
              </a:r>
            </a:p>
          </p:txBody>
        </p:sp>
        <p:sp>
          <p:nvSpPr>
            <p:cNvPr id="16" name="TextBox 15"/>
            <p:cNvSpPr txBox="1"/>
            <p:nvPr/>
          </p:nvSpPr>
          <p:spPr>
            <a:xfrm>
              <a:off x="478465" y="5058065"/>
              <a:ext cx="2800686" cy="330792"/>
            </a:xfrm>
            <a:prstGeom prst="rect">
              <a:avLst/>
            </a:prstGeom>
            <a:noFill/>
          </p:spPr>
          <p:txBody>
            <a:bodyPr wrap="square" lIns="64288" tIns="32144" rIns="64288" bIns="32144" rtlCol="0">
              <a:spAutoFit/>
            </a:bodyPr>
            <a:lstStyle/>
            <a:p>
              <a:pPr defTabSz="642915">
                <a:defRPr/>
              </a:pPr>
              <a:r>
                <a:rPr lang="en-US" sz="1050" kern="0" dirty="0" smtClean="0">
                  <a:latin typeface="Calibiri"/>
                  <a:sym typeface="Gill Sans" charset="0"/>
                </a:rPr>
                <a:t>Identity federation through Oauth</a:t>
              </a:r>
              <a:r>
                <a:rPr lang="en-US" sz="1050" kern="0" dirty="0">
                  <a:latin typeface="Calibiri"/>
                  <a:sym typeface="Gill Sans" charset="0"/>
                </a:rPr>
                <a:t> </a:t>
              </a:r>
              <a:r>
                <a:rPr lang="en-US" sz="1050" kern="0" dirty="0" smtClean="0">
                  <a:latin typeface="Calibiri"/>
                  <a:sym typeface="Gill Sans" charset="0"/>
                </a:rPr>
                <a:t>to extract data from external platforms for </a:t>
              </a:r>
              <a:r>
                <a:rPr lang="en-US" sz="1050" b="1" kern="0" dirty="0" smtClean="0">
                  <a:latin typeface="Calibiri"/>
                  <a:sym typeface="Gill Sans" charset="0"/>
                </a:rPr>
                <a:t>augmented information</a:t>
              </a:r>
              <a:endParaRPr lang="en-US" sz="1050" b="1" kern="0" dirty="0">
                <a:latin typeface="Calibiri"/>
                <a:sym typeface="Gill Sans" charset="0"/>
              </a:endParaRPr>
            </a:p>
          </p:txBody>
        </p:sp>
        <p:sp>
          <p:nvSpPr>
            <p:cNvPr id="17" name="TextBox 16"/>
            <p:cNvSpPr txBox="1"/>
            <p:nvPr/>
          </p:nvSpPr>
          <p:spPr>
            <a:xfrm>
              <a:off x="1362439" y="4846736"/>
              <a:ext cx="1580405" cy="223539"/>
            </a:xfrm>
            <a:prstGeom prst="rect">
              <a:avLst/>
            </a:prstGeom>
            <a:noFill/>
          </p:spPr>
          <p:txBody>
            <a:bodyPr wrap="none" lIns="64288" tIns="32144" rIns="64288" bIns="32144" rtlCol="0">
              <a:spAutoFit/>
            </a:bodyPr>
            <a:lstStyle/>
            <a:p>
              <a:pPr algn="ctr" defTabSz="642915">
                <a:defRPr/>
              </a:pPr>
              <a:r>
                <a:rPr lang="en-US" sz="1400" b="1" kern="0" dirty="0">
                  <a:solidFill>
                    <a:srgbClr val="00B0F0"/>
                  </a:solidFill>
                  <a:latin typeface="Calibiri"/>
                  <a:sym typeface="Gill Sans" charset="0"/>
                </a:rPr>
                <a:t>Enhanced Semantics</a:t>
              </a:r>
            </a:p>
          </p:txBody>
        </p:sp>
        <p:sp>
          <p:nvSpPr>
            <p:cNvPr id="18" name="TextBox 17"/>
            <p:cNvSpPr txBox="1"/>
            <p:nvPr/>
          </p:nvSpPr>
          <p:spPr>
            <a:xfrm>
              <a:off x="2156778" y="1443633"/>
              <a:ext cx="1060600" cy="223539"/>
            </a:xfrm>
            <a:prstGeom prst="rect">
              <a:avLst/>
            </a:prstGeom>
            <a:noFill/>
          </p:spPr>
          <p:txBody>
            <a:bodyPr wrap="none" lIns="64288" tIns="32144" rIns="64288" bIns="32144" rtlCol="0">
              <a:spAutoFit/>
            </a:bodyPr>
            <a:lstStyle/>
            <a:p>
              <a:pPr algn="ctr" defTabSz="642915">
                <a:defRPr/>
              </a:pPr>
              <a:r>
                <a:rPr lang="en-US" sz="1400" b="1" kern="0" dirty="0">
                  <a:solidFill>
                    <a:srgbClr val="00B0F0"/>
                  </a:solidFill>
                  <a:latin typeface="Calibiri"/>
                  <a:sym typeface="Gill Sans" charset="0"/>
                </a:rPr>
                <a:t>Rule Platform</a:t>
              </a:r>
            </a:p>
          </p:txBody>
        </p:sp>
        <p:sp>
          <p:nvSpPr>
            <p:cNvPr id="19" name="TextBox 18"/>
            <p:cNvSpPr txBox="1"/>
            <p:nvPr/>
          </p:nvSpPr>
          <p:spPr>
            <a:xfrm>
              <a:off x="616688" y="1674366"/>
              <a:ext cx="2635443" cy="549664"/>
            </a:xfrm>
            <a:prstGeom prst="rect">
              <a:avLst/>
            </a:prstGeom>
            <a:noFill/>
          </p:spPr>
          <p:txBody>
            <a:bodyPr wrap="square" lIns="64288" tIns="32144" rIns="64288" bIns="32144" rtlCol="0">
              <a:spAutoFit/>
            </a:bodyPr>
            <a:lstStyle/>
            <a:p>
              <a:pPr algn="r" defTabSz="642915">
                <a:defRPr/>
              </a:pPr>
              <a:r>
                <a:rPr lang="en-US" sz="1050" kern="0" dirty="0" smtClean="0">
                  <a:latin typeface="Calibiri"/>
                  <a:sym typeface="Gill Sans" charset="0"/>
                </a:rPr>
                <a:t>Offline &amp; Server Side rules to establish standard operating procedures as well as </a:t>
              </a:r>
              <a:r>
                <a:rPr lang="en-US" sz="1050" b="1" kern="0" dirty="0" smtClean="0">
                  <a:latin typeface="Calibiri"/>
                  <a:sym typeface="Gill Sans" charset="0"/>
                </a:rPr>
                <a:t>ensure compliance</a:t>
              </a:r>
              <a:endParaRPr lang="en-US" sz="1050" b="1" kern="0" dirty="0">
                <a:latin typeface="Calibiri"/>
                <a:sym typeface="Gill Sans" charset="0"/>
              </a:endParaRPr>
            </a:p>
          </p:txBody>
        </p:sp>
      </p:grpSp>
      <p:sp>
        <p:nvSpPr>
          <p:cNvPr id="141" name="Footer Placeholder 140"/>
          <p:cNvSpPr>
            <a:spLocks noGrp="1"/>
          </p:cNvSpPr>
          <p:nvPr>
            <p:ph type="ftr" sz="quarter" idx="11"/>
          </p:nvPr>
        </p:nvSpPr>
        <p:spPr/>
        <p:txBody>
          <a:bodyPr/>
          <a:lstStyle/>
          <a:p>
            <a:r>
              <a:rPr lang="en-US" smtClean="0"/>
              <a:t>Database</a:t>
            </a:r>
            <a:endParaRPr lang="en-US" dirty="0"/>
          </a:p>
        </p:txBody>
      </p:sp>
      <p:sp>
        <p:nvSpPr>
          <p:cNvPr id="142" name="Slide Number Placeholder 141"/>
          <p:cNvSpPr>
            <a:spLocks noGrp="1"/>
          </p:cNvSpPr>
          <p:nvPr>
            <p:ph type="sldNum" sz="quarter" idx="12"/>
          </p:nvPr>
        </p:nvSpPr>
        <p:spPr/>
        <p:txBody>
          <a:bodyPr/>
          <a:lstStyle/>
          <a:p>
            <a:fld id="{D57F1E4F-1CFF-5643-939E-02111984F565}" type="slidenum">
              <a:rPr lang="en-US" smtClean="0"/>
              <a:t>8</a:t>
            </a:fld>
            <a:endParaRPr lang="en-US" dirty="0"/>
          </a:p>
        </p:txBody>
      </p:sp>
      <p:sp>
        <p:nvSpPr>
          <p:cNvPr id="143" name="TextBox 142"/>
          <p:cNvSpPr txBox="1"/>
          <p:nvPr/>
        </p:nvSpPr>
        <p:spPr>
          <a:xfrm>
            <a:off x="4381445" y="358108"/>
            <a:ext cx="3905621" cy="646331"/>
          </a:xfrm>
          <a:prstGeom prst="rect">
            <a:avLst/>
          </a:prstGeom>
          <a:noFill/>
        </p:spPr>
        <p:txBody>
          <a:bodyPr wrap="none" rtlCol="0">
            <a:spAutoFit/>
          </a:bodyPr>
          <a:lstStyle/>
          <a:p>
            <a:r>
              <a:rPr lang="en-US" sz="3600" dirty="0" smtClean="0"/>
              <a:t>Features of MBaaS</a:t>
            </a:r>
            <a:endParaRPr lang="en-US" sz="3600" dirty="0">
              <a:latin typeface="Calibri" panose="020F0502020204030204" pitchFamily="34" charset="0"/>
            </a:endParaRPr>
          </a:p>
        </p:txBody>
      </p:sp>
    </p:spTree>
    <p:extLst>
      <p:ext uri="{BB962C8B-B14F-4D97-AF65-F5344CB8AC3E}">
        <p14:creationId xmlns:p14="http://schemas.microsoft.com/office/powerpoint/2010/main" val="50422804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55566" y="445409"/>
            <a:ext cx="4861459" cy="646331"/>
          </a:xfrm>
          <a:prstGeom prst="rect">
            <a:avLst/>
          </a:prstGeom>
          <a:noFill/>
        </p:spPr>
        <p:txBody>
          <a:bodyPr wrap="none" rtlCol="0">
            <a:spAutoFit/>
          </a:bodyPr>
          <a:lstStyle/>
          <a:p>
            <a:r>
              <a:rPr lang="en-US" sz="3600" dirty="0" smtClean="0"/>
              <a:t>Why MBaaS is needed </a:t>
            </a:r>
            <a:r>
              <a:rPr lang="en-US" sz="3600" dirty="0" smtClean="0">
                <a:latin typeface="Calibri" panose="020F0502020204030204" pitchFamily="34" charset="0"/>
              </a:rPr>
              <a:t>?</a:t>
            </a:r>
            <a:endParaRPr lang="en-US" sz="3600" dirty="0">
              <a:latin typeface="Calibri" panose="020F0502020204030204" pitchFamily="34" charset="0"/>
            </a:endParaRPr>
          </a:p>
        </p:txBody>
      </p:sp>
      <p:sp>
        <p:nvSpPr>
          <p:cNvPr id="3" name="TextBox 2"/>
          <p:cNvSpPr txBox="1"/>
          <p:nvPr/>
        </p:nvSpPr>
        <p:spPr>
          <a:xfrm>
            <a:off x="1263297" y="920035"/>
            <a:ext cx="4905683" cy="2462213"/>
          </a:xfrm>
          <a:prstGeom prst="rect">
            <a:avLst/>
          </a:prstGeom>
          <a:noFill/>
        </p:spPr>
        <p:txBody>
          <a:bodyPr wrap="square" rtlCol="0">
            <a:spAutoFit/>
          </a:bodyPr>
          <a:lstStyle/>
          <a:p>
            <a:endParaRPr lang="en-US" sz="2200" dirty="0"/>
          </a:p>
          <a:p>
            <a:r>
              <a:rPr lang="en-US" sz="2200" dirty="0"/>
              <a:t>When you are thinking to develop a new app, you have lot of steps like server setup, database creation, routing, social integration, UI binding, file management etc. that need to be solved:</a:t>
            </a:r>
          </a:p>
          <a:p>
            <a:endParaRPr lang="en-US" sz="2200"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63297" y="3493875"/>
            <a:ext cx="3135424" cy="300995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5" name="Isosceles Triangle 4"/>
          <p:cNvSpPr/>
          <p:nvPr/>
        </p:nvSpPr>
        <p:spPr>
          <a:xfrm rot="5400000">
            <a:off x="4228872" y="4714076"/>
            <a:ext cx="2872934" cy="706576"/>
          </a:xfrm>
          <a:prstGeom prst="triangle">
            <a:avLst>
              <a:gd name="adj" fmla="val 49103"/>
            </a:avLst>
          </a:prstGeom>
          <a:solidFill>
            <a:schemeClr val="accent1">
              <a:lumMod val="50000"/>
            </a:schemeClr>
          </a:solidFill>
          <a:ln w="3175">
            <a:no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GB"/>
          </a:p>
        </p:txBody>
      </p:sp>
      <p:sp>
        <p:nvSpPr>
          <p:cNvPr id="6" name="TextBox 5"/>
          <p:cNvSpPr txBox="1"/>
          <p:nvPr/>
        </p:nvSpPr>
        <p:spPr>
          <a:xfrm>
            <a:off x="7432533" y="1281818"/>
            <a:ext cx="4000402" cy="1446550"/>
          </a:xfrm>
          <a:prstGeom prst="rect">
            <a:avLst/>
          </a:prstGeom>
          <a:noFill/>
        </p:spPr>
        <p:txBody>
          <a:bodyPr wrap="square" rtlCol="0">
            <a:spAutoFit/>
          </a:bodyPr>
          <a:lstStyle/>
          <a:p>
            <a:r>
              <a:rPr lang="en-US" sz="2200" dirty="0"/>
              <a:t>Just imagine, you just focus only on your frontend code and the rest will bind together provided as a service as follows:</a:t>
            </a:r>
          </a:p>
        </p:txBody>
      </p:sp>
      <p:pic>
        <p:nvPicPr>
          <p:cNvPr id="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87365" y="3012300"/>
            <a:ext cx="4248000" cy="360336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8" name="Footer Placeholder 7"/>
          <p:cNvSpPr>
            <a:spLocks noGrp="1"/>
          </p:cNvSpPr>
          <p:nvPr>
            <p:ph type="ftr" sz="quarter" idx="11"/>
          </p:nvPr>
        </p:nvSpPr>
        <p:spPr/>
        <p:txBody>
          <a:bodyPr/>
          <a:lstStyle/>
          <a:p>
            <a:r>
              <a:rPr lang="en-US" smtClean="0"/>
              <a:t>Database</a:t>
            </a:r>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9</a:t>
            </a:fld>
            <a:endParaRPr lang="en-US" dirty="0"/>
          </a:p>
        </p:txBody>
      </p:sp>
    </p:spTree>
    <p:extLst>
      <p:ext uri="{BB962C8B-B14F-4D97-AF65-F5344CB8AC3E}">
        <p14:creationId xmlns:p14="http://schemas.microsoft.com/office/powerpoint/2010/main" val="1418755157"/>
      </p:ext>
    </p:extLst>
  </p:cSld>
  <p:clrMapOvr>
    <a:masterClrMapping/>
  </p:clrMapOvr>
  <p:timing>
    <p:tnLst>
      <p:par>
        <p:cTn id="1" dur="indefinite" restart="never" nodeType="tmRoot"/>
      </p:par>
    </p:tnLst>
  </p:timing>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TM10001105[[fn=Crop]]</Template>
  <TotalTime>2500</TotalTime>
  <Words>694</Words>
  <Application>Microsoft Office PowerPoint</Application>
  <PresentationFormat>Widescreen</PresentationFormat>
  <Paragraphs>152</Paragraphs>
  <Slides>20</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Calibiri</vt:lpstr>
      <vt:lpstr>Calibri</vt:lpstr>
      <vt:lpstr>Franklin Gothic Book</vt:lpstr>
      <vt:lpstr>Gill Sans</vt:lpstr>
      <vt:lpstr>Crop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What is Kinvey ?</vt:lpstr>
      <vt:lpstr>Advantages of Kinvey</vt:lpstr>
      <vt:lpstr>Advantages of Kinvey(Contd..)</vt:lpstr>
      <vt:lpstr>PowerPoint Presentation</vt:lpstr>
      <vt:lpstr>PowerPoint Presentation</vt:lpstr>
      <vt:lpstr>Benefits of using Kinvey  </vt:lpstr>
      <vt:lpstr>What is SQLite?</vt:lpstr>
      <vt:lpstr>Advantages of SQLite</vt:lpstr>
      <vt:lpstr> Different databases for Android</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dc:title>
  <dc:creator>Bhootham,Rakshit Anand</dc:creator>
  <cp:lastModifiedBy>Bhootham,Rakshit Anand</cp:lastModifiedBy>
  <cp:revision>37</cp:revision>
  <dcterms:created xsi:type="dcterms:W3CDTF">2016-06-21T15:47:07Z</dcterms:created>
  <dcterms:modified xsi:type="dcterms:W3CDTF">2016-06-23T21:36:46Z</dcterms:modified>
</cp:coreProperties>
</file>