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9"/>
  </p:notesMasterIdLst>
  <p:sldIdLst>
    <p:sldId id="291" r:id="rId2"/>
    <p:sldId id="257" r:id="rId3"/>
    <p:sldId id="260" r:id="rId4"/>
    <p:sldId id="259" r:id="rId5"/>
    <p:sldId id="265" r:id="rId6"/>
    <p:sldId id="266" r:id="rId7"/>
    <p:sldId id="292" r:id="rId8"/>
    <p:sldId id="267" r:id="rId9"/>
    <p:sldId id="282" r:id="rId10"/>
    <p:sldId id="29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9" r:id="rId25"/>
    <p:sldId id="283" r:id="rId26"/>
    <p:sldId id="284" r:id="rId27"/>
    <p:sldId id="285" r:id="rId28"/>
    <p:sldId id="286" r:id="rId29"/>
    <p:sldId id="287" r:id="rId30"/>
    <p:sldId id="288" r:id="rId31"/>
    <p:sldId id="293" r:id="rId32"/>
    <p:sldId id="294" r:id="rId33"/>
    <p:sldId id="297" r:id="rId34"/>
    <p:sldId id="295" r:id="rId35"/>
    <p:sldId id="296" r:id="rId36"/>
    <p:sldId id="299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894" autoAdjust="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94B05-1029-4B2D-83D7-000927282EAA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A1F93-E3F6-43C2-BE4A-F301C6EDFE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0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A1F93-E3F6-43C2-BE4A-F301C6EDFE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web-based hosting service for projects that use either the Mercurial (since launch) or Git (since October 2011)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revision control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A1F93-E3F6-43C2-BE4A-F301C6EDFEB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3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5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837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10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33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90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36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557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00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1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3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E3A8078-DE0B-4C1C-81FD-7E09E6C73EC1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sam@example.co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Introduction to Source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3954" y="3441681"/>
            <a:ext cx="10014155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                                             				</a:t>
            </a:r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b="1" dirty="0" smtClean="0"/>
              <a:t>Team: Android Nachos</a:t>
            </a:r>
            <a:r>
              <a:rPr lang="en-US" b="1" dirty="0"/>
              <a:t>	</a:t>
            </a:r>
            <a:r>
              <a:rPr lang="en-US" dirty="0" smtClean="0"/>
              <a:t>						</a:t>
            </a:r>
          </a:p>
          <a:p>
            <a:r>
              <a:rPr lang="en-US" dirty="0"/>
              <a:t>	</a:t>
            </a:r>
            <a:r>
              <a:rPr lang="en-US" dirty="0" smtClean="0"/>
              <a:t>						Harish Yeddluri</a:t>
            </a:r>
          </a:p>
          <a:p>
            <a:r>
              <a:rPr lang="en-US" dirty="0"/>
              <a:t>	</a:t>
            </a:r>
            <a:r>
              <a:rPr lang="en-US" dirty="0" smtClean="0"/>
              <a:t>						Harish Reddy </a:t>
            </a:r>
            <a:r>
              <a:rPr lang="en-US" dirty="0" smtClean="0"/>
              <a:t>Yanala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Vinod Kumar </a:t>
            </a:r>
            <a:r>
              <a:rPr lang="en-US" dirty="0" smtClean="0"/>
              <a:t>Kurma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 smtClean="0"/>
              <a:t>Rakshith</a:t>
            </a:r>
            <a:r>
              <a:rPr lang="en-US" dirty="0" smtClean="0"/>
              <a:t> </a:t>
            </a:r>
            <a:r>
              <a:rPr lang="en-US" dirty="0" smtClean="0"/>
              <a:t>Anand</a:t>
            </a:r>
            <a:r>
              <a:rPr lang="en-US" dirty="0" smtClean="0"/>
              <a:t> </a:t>
            </a:r>
            <a:r>
              <a:rPr lang="en-US" dirty="0" smtClean="0"/>
              <a:t>Bootham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Ashish </a:t>
            </a:r>
            <a:r>
              <a:rPr lang="en-US" dirty="0" smtClean="0"/>
              <a:t>Peruru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Sridhar </a:t>
            </a:r>
            <a:r>
              <a:rPr lang="en-US" dirty="0" smtClean="0"/>
              <a:t>Yerasi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 smtClean="0"/>
              <a:t>Seshu</a:t>
            </a:r>
            <a:r>
              <a:rPr lang="en-US" dirty="0" smtClean="0"/>
              <a:t> </a:t>
            </a:r>
            <a:r>
              <a:rPr lang="en-US" dirty="0" smtClean="0"/>
              <a:t>kumar</a:t>
            </a:r>
            <a:r>
              <a:rPr lang="en-US" dirty="0" smtClean="0"/>
              <a:t> </a:t>
            </a:r>
            <a:r>
              <a:rPr lang="en-US" dirty="0" smtClean="0"/>
              <a:t>Gandhapuneni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SourceTree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SourceTree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SourceTree</a:t>
            </a:r>
            <a:r>
              <a:rPr lang="en-US" sz="2800" dirty="0"/>
              <a:t> is an open source GUI tool for handling the repositories.</a:t>
            </a:r>
          </a:p>
          <a:p>
            <a:r>
              <a:rPr lang="en-US" sz="2800" dirty="0"/>
              <a:t>SourceTree</a:t>
            </a:r>
            <a:r>
              <a:rPr lang="en-US" sz="2800" dirty="0"/>
              <a:t> is a product of </a:t>
            </a:r>
            <a:r>
              <a:rPr lang="en-US" sz="2800" dirty="0"/>
              <a:t>Atlassian</a:t>
            </a:r>
            <a:endParaRPr lang="en-US" sz="2800" dirty="0"/>
          </a:p>
          <a:p>
            <a:r>
              <a:rPr lang="en-US" sz="2800" dirty="0"/>
              <a:t>SourceTree</a:t>
            </a:r>
            <a:r>
              <a:rPr lang="en-US" sz="2800" dirty="0"/>
              <a:t> simplifies interaction with repositories</a:t>
            </a:r>
          </a:p>
          <a:p>
            <a:r>
              <a:rPr lang="en-US" sz="2800" dirty="0"/>
              <a:t>It supports </a:t>
            </a:r>
            <a:r>
              <a:rPr lang="en-US" sz="2800" dirty="0"/>
              <a:t>Bitbucket</a:t>
            </a:r>
            <a:r>
              <a:rPr lang="en-US" sz="2800" dirty="0"/>
              <a:t>, GitHub etc.</a:t>
            </a:r>
          </a:p>
          <a:p>
            <a:r>
              <a:rPr lang="en-US" sz="2800" dirty="0"/>
              <a:t>Perfect for newbies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6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1691322"/>
            <a:ext cx="9692640" cy="433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r>
              <a:rPr lang="en-US" dirty="0"/>
              <a:t> </a:t>
            </a:r>
            <a:r>
              <a:rPr lang="en-US" dirty="0" smtClean="0"/>
              <a:t>(Contd...)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1691322"/>
            <a:ext cx="9692640" cy="43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r>
              <a:rPr lang="en-US" dirty="0"/>
              <a:t> </a:t>
            </a:r>
            <a:r>
              <a:rPr lang="en-US" dirty="0" smtClean="0"/>
              <a:t>(Cont...)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9692640" cy="4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r>
              <a:rPr lang="en-US" dirty="0"/>
              <a:t> </a:t>
            </a:r>
            <a:r>
              <a:rPr lang="en-US" dirty="0" smtClean="0"/>
              <a:t>(Contd...)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9692640" cy="4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r>
              <a:rPr lang="en-US" dirty="0"/>
              <a:t> (Contd...)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9692640" cy="4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r>
              <a:rPr lang="en-US" dirty="0"/>
              <a:t> (Contd...)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9692639" cy="4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r>
              <a:rPr lang="en-US" dirty="0"/>
              <a:t> (Contd...)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9692640" cy="4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r>
              <a:rPr lang="en-US" dirty="0"/>
              <a:t> (Contd...)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9692640" cy="4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What is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Source control is about managing versions of code, documents, etc. </a:t>
            </a:r>
          </a:p>
          <a:p>
            <a:r>
              <a:rPr lang="en-US" sz="2800" dirty="0" smtClean="0"/>
              <a:t>Almost all the real-time projects use some kind of source control </a:t>
            </a:r>
          </a:p>
          <a:p>
            <a:r>
              <a:rPr lang="en-US" sz="2800" dirty="0" smtClean="0"/>
              <a:t>It is essential for team projects and very useful for individual projects.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73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r>
              <a:rPr lang="en-US" dirty="0"/>
              <a:t> (Contd...)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9692640" cy="4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r>
              <a:rPr lang="en-US" dirty="0"/>
              <a:t> (Contd...)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691322"/>
            <a:ext cx="9692641" cy="43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r>
              <a:rPr lang="en-US" dirty="0"/>
              <a:t> (Contd...)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76996"/>
            <a:ext cx="8594725" cy="40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Steps for using </a:t>
            </a:r>
            <a:r>
              <a:rPr lang="en-US" dirty="0"/>
              <a:t>SourceTree</a:t>
            </a:r>
            <a:r>
              <a:rPr lang="en-US" dirty="0"/>
              <a:t> (Contd...)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73847"/>
            <a:ext cx="8594725" cy="40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Source Control (SC) using 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VCS – Android Studio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86847"/>
            <a:ext cx="8594725" cy="4035244"/>
          </a:xfrm>
        </p:spPr>
      </p:pic>
    </p:spTree>
    <p:extLst>
      <p:ext uri="{BB962C8B-B14F-4D97-AF65-F5344CB8AC3E}">
        <p14:creationId xmlns:p14="http://schemas.microsoft.com/office/powerpoint/2010/main" val="8492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VCS – Android Studio </a:t>
            </a:r>
            <a:r>
              <a:rPr lang="en-US" dirty="0" smtClean="0"/>
              <a:t>(Contd…)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88" y="1865808"/>
            <a:ext cx="7697274" cy="4277322"/>
          </a:xfrm>
        </p:spPr>
      </p:pic>
    </p:spTree>
    <p:extLst>
      <p:ext uri="{BB962C8B-B14F-4D97-AF65-F5344CB8AC3E}">
        <p14:creationId xmlns:p14="http://schemas.microsoft.com/office/powerpoint/2010/main" val="10236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VCS – Android Studio </a:t>
            </a:r>
            <a:r>
              <a:rPr lang="en-US" dirty="0" smtClean="0"/>
              <a:t>(</a:t>
            </a:r>
            <a:r>
              <a:rPr lang="en-US" dirty="0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9692640" cy="3927860"/>
          </a:xfrm>
        </p:spPr>
      </p:pic>
    </p:spTree>
    <p:extLst>
      <p:ext uri="{BB962C8B-B14F-4D97-AF65-F5344CB8AC3E}">
        <p14:creationId xmlns:p14="http://schemas.microsoft.com/office/powerpoint/2010/main" val="8245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VCS – Android Studio </a:t>
            </a:r>
            <a:r>
              <a:rPr lang="en-US" dirty="0" smtClean="0"/>
              <a:t>(</a:t>
            </a:r>
            <a:r>
              <a:rPr lang="en-US" dirty="0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1691322"/>
            <a:ext cx="9692640" cy="4488816"/>
          </a:xfrm>
        </p:spPr>
      </p:pic>
    </p:spTree>
    <p:extLst>
      <p:ext uri="{BB962C8B-B14F-4D97-AF65-F5344CB8AC3E}">
        <p14:creationId xmlns:p14="http://schemas.microsoft.com/office/powerpoint/2010/main" val="38473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IDE 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Benefits</a:t>
            </a:r>
          </a:p>
          <a:p>
            <a:pPr lvl="1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Easier for developers to manage code.</a:t>
            </a:r>
          </a:p>
          <a:p>
            <a:pPr lvl="1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Avoids checking-in wrong versions of code.</a:t>
            </a:r>
          </a:p>
          <a:p>
            <a:pPr lvl="1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Users can instantly compare the code versions from the Repository.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Limitations</a:t>
            </a:r>
          </a:p>
          <a:p>
            <a:pPr lvl="1"/>
            <a:r>
              <a:rPr lang="en-US" sz="2800" dirty="0"/>
              <a:t>Procedure varies from Repository to Repository.</a:t>
            </a:r>
          </a:p>
          <a:p>
            <a:pPr lvl="1"/>
            <a:r>
              <a:rPr lang="en-US" sz="2800" dirty="0"/>
              <a:t>Too many options avoids using this feature in an IDE.</a:t>
            </a:r>
          </a:p>
          <a:p>
            <a:pPr lvl="1"/>
            <a:r>
              <a:rPr lang="en-US" sz="2800" dirty="0"/>
              <a:t>Users without proper training might mishandle these features.</a:t>
            </a:r>
          </a:p>
          <a:p>
            <a:pPr lvl="1"/>
            <a:r>
              <a:rPr lang="en-US" sz="2800" dirty="0"/>
              <a:t>Sometimes dependent on </a:t>
            </a:r>
            <a:r>
              <a:rPr lang="en-US" sz="2800" dirty="0"/>
              <a:t>GitBash</a:t>
            </a:r>
            <a:r>
              <a:rPr lang="en-US" sz="2800" dirty="0"/>
              <a:t>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Why Source </a:t>
            </a:r>
            <a:r>
              <a:rPr lang="en-US" dirty="0"/>
              <a:t>C</a:t>
            </a:r>
            <a:r>
              <a:rPr lang="en-US" dirty="0" smtClean="0"/>
              <a:t>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Working by yourself: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It gives you a chance to go back and check your earlier versions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Working with others: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It simplifies concurrent work, merging changes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IDE – Support </a:t>
            </a:r>
            <a:r>
              <a:rPr lang="en-US" dirty="0" smtClean="0"/>
              <a:t>for </a:t>
            </a:r>
            <a:r>
              <a:rPr lang="en-US" dirty="0"/>
              <a:t>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3200" dirty="0"/>
              <a:t> NetBeans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 Eclipse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/>
              <a:t>Xcode</a:t>
            </a:r>
            <a:endParaRPr lang="en-US" sz="3200" dirty="0"/>
          </a:p>
          <a:p>
            <a:pPr lvl="1"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/>
              <a:t>Xamarin</a:t>
            </a:r>
            <a:r>
              <a:rPr lang="en-US" sz="3200" dirty="0"/>
              <a:t> Studio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 Visual Studio </a:t>
            </a:r>
            <a:r>
              <a:rPr lang="en-US" sz="2400" dirty="0"/>
              <a:t>(Visual Studio Team services)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Git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dirty="0" smtClean="0"/>
              <a:t>What is Git Bash?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Git is a mature, actively maintained open source project originally developed in 2005 by Linus Torvalds, the famous creator of the Linux operating system kernel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Git Bash is a command line tool, which can be used to run Git commands in Windows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Installation link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git-scm.com/download/win</a:t>
            </a:r>
            <a:endParaRPr lang="en-US" sz="2200" dirty="0" smtClean="0"/>
          </a:p>
          <a:p>
            <a:pPr marL="274320" lvl="1" indent="0">
              <a:buNone/>
            </a:pPr>
            <a:endParaRPr lang="en-US" sz="2200" dirty="0"/>
          </a:p>
          <a:p>
            <a:endParaRPr lang="en-US" sz="2400" dirty="0" smtClean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41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dirty="0" smtClean="0"/>
              <a:t>Create and fill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Tell git who you are..</a:t>
            </a:r>
          </a:p>
          <a:p>
            <a:pPr lvl="1"/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git </a:t>
            </a:r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config</a:t>
            </a:r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 --global user.name “Sam Smith”</a:t>
            </a:r>
          </a:p>
          <a:p>
            <a:pPr lvl="1"/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git </a:t>
            </a:r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config</a:t>
            </a:r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 --global </a:t>
            </a:r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user.email</a:t>
            </a:r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  <a:hlinkClick r:id="rId2"/>
              </a:rPr>
              <a:t>sam@example.com</a:t>
            </a:r>
            <a:endParaRPr lang="en-US" sz="2800" dirty="0" smtClean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r>
              <a:rPr lang="en-US" sz="2800" dirty="0" smtClean="0">
                <a:latin typeface="Calibri (Body)"/>
                <a:cs typeface="Rod" panose="02030509050101010101" pitchFamily="49" charset="-79"/>
              </a:rPr>
              <a:t>Create a new local repository </a:t>
            </a:r>
          </a:p>
          <a:p>
            <a:pPr lvl="1"/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git </a:t>
            </a:r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init</a:t>
            </a:r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</a:p>
          <a:p>
            <a:r>
              <a:rPr lang="en-US" sz="2800" dirty="0" smtClean="0">
                <a:latin typeface="Calibri (Body)"/>
                <a:cs typeface="Rod" panose="02030509050101010101" pitchFamily="49" charset="-79"/>
              </a:rPr>
              <a:t>Add files </a:t>
            </a:r>
          </a:p>
          <a:p>
            <a:pPr lvl="1"/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git add &lt;filename&gt; (or) git add *</a:t>
            </a:r>
          </a:p>
          <a:p>
            <a:endParaRPr lang="en-US" sz="2800" dirty="0" smtClean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endParaRPr lang="en-US" sz="2800" dirty="0" smtClean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6059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dirty="0" smtClean="0"/>
              <a:t>Create and fill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Commit</a:t>
            </a:r>
          </a:p>
          <a:p>
            <a:pPr lvl="1"/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git commit -m “Commit message” (or) </a:t>
            </a:r>
          </a:p>
          <a:p>
            <a:pPr lvl="1"/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git commit -a</a:t>
            </a:r>
          </a:p>
          <a:p>
            <a:r>
              <a:rPr lang="en-US" sz="2800" dirty="0" smtClean="0"/>
              <a:t>Push</a:t>
            </a:r>
          </a:p>
          <a:p>
            <a:pPr lvl="1"/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git push origin master</a:t>
            </a:r>
          </a:p>
          <a:p>
            <a:r>
              <a:rPr lang="en-US" sz="2800" dirty="0" smtClean="0"/>
              <a:t>Status</a:t>
            </a:r>
          </a:p>
          <a:p>
            <a:pPr lvl="1"/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git status</a:t>
            </a:r>
          </a:p>
          <a:p>
            <a:r>
              <a:rPr lang="en-US" sz="2800" dirty="0" smtClean="0"/>
              <a:t>Search </a:t>
            </a:r>
          </a:p>
          <a:p>
            <a:pPr lvl="1"/>
            <a:r>
              <a:rPr lang="en-US" sz="2800" dirty="0" smtClean="0">
                <a:latin typeface="Rod" panose="02030509050101010101" pitchFamily="49" charset="-79"/>
                <a:cs typeface="Rod" panose="02030509050101010101" pitchFamily="49" charset="-79"/>
              </a:rPr>
              <a:t>git grep “foo()”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5148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Pros and Cons of Git </a:t>
            </a:r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PROS: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Gives a better understanding of how git functions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Cross-platform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More control on file management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Works on any application that uses Git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CONS</a:t>
            </a:r>
            <a:r>
              <a:rPr lang="en-US" sz="24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Steeper </a:t>
            </a:r>
            <a:r>
              <a:rPr lang="en-US" sz="2400" dirty="0" smtClean="0"/>
              <a:t>learning curve as </a:t>
            </a:r>
            <a:r>
              <a:rPr lang="en-US" sz="2400" dirty="0" smtClean="0"/>
              <a:t>compared to a GUI solution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Recalling is more difficult than recognizing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Git Bash – Command 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4517"/>
            <a:ext cx="9618938" cy="4678012"/>
          </a:xfrm>
        </p:spPr>
      </p:pic>
    </p:spTree>
    <p:extLst>
      <p:ext uri="{BB962C8B-B14F-4D97-AF65-F5344CB8AC3E}">
        <p14:creationId xmlns:p14="http://schemas.microsoft.com/office/powerpoint/2010/main" val="15650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5811634"/>
          </a:xfrm>
        </p:spPr>
        <p:txBody>
          <a:bodyPr anchor="ctr"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Bitbucket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It is a web-based hosting service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Git is one of </a:t>
            </a:r>
            <a:r>
              <a:rPr lang="en-US" sz="2800" dirty="0" smtClean="0"/>
              <a:t>the Distributed Version Control (DVCS)</a:t>
            </a:r>
            <a:r>
              <a:rPr lang="en-US" sz="2800" dirty="0"/>
              <a:t> </a:t>
            </a:r>
            <a:r>
              <a:rPr lang="en-US" sz="2800" dirty="0" smtClean="0"/>
              <a:t>tools</a:t>
            </a:r>
            <a:r>
              <a:rPr lang="en-US" sz="2800" dirty="0"/>
              <a:t> that transfers code between your local system and </a:t>
            </a:r>
            <a:r>
              <a:rPr lang="en-US" sz="2800" dirty="0"/>
              <a:t>Bitbucket</a:t>
            </a:r>
            <a:r>
              <a:rPr lang="en-US" sz="2800" dirty="0"/>
              <a:t> Cloud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Bitbucket</a:t>
            </a:r>
            <a:r>
              <a:rPr lang="en-US" dirty="0" smtClean="0"/>
              <a:t> (Contd…)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1691322"/>
            <a:ext cx="9692640" cy="4409881"/>
          </a:xfrm>
        </p:spPr>
      </p:pic>
    </p:spTree>
    <p:extLst>
      <p:ext uri="{BB962C8B-B14F-4D97-AF65-F5344CB8AC3E}">
        <p14:creationId xmlns:p14="http://schemas.microsoft.com/office/powerpoint/2010/main" val="35985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Bitbucket</a:t>
            </a:r>
            <a:r>
              <a:rPr lang="en-US" dirty="0" smtClean="0"/>
              <a:t> (Contd…)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1691322"/>
            <a:ext cx="9692640" cy="4422475"/>
          </a:xfrm>
        </p:spPr>
      </p:pic>
    </p:spTree>
    <p:extLst>
      <p:ext uri="{BB962C8B-B14F-4D97-AF65-F5344CB8AC3E}">
        <p14:creationId xmlns:p14="http://schemas.microsoft.com/office/powerpoint/2010/main" val="32990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Alternatives of </a:t>
            </a:r>
            <a:r>
              <a:rPr lang="en-US" dirty="0" smtClean="0"/>
              <a:t>Bitbucket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</a:p>
          <a:p>
            <a:r>
              <a:rPr lang="en-US" dirty="0" smtClean="0"/>
              <a:t>GitLab</a:t>
            </a:r>
            <a:endParaRPr lang="en-US" dirty="0" smtClean="0"/>
          </a:p>
          <a:p>
            <a:r>
              <a:rPr lang="en-US" dirty="0" smtClean="0"/>
              <a:t>SourceForge</a:t>
            </a:r>
            <a:endParaRPr lang="en-US" dirty="0" smtClean="0"/>
          </a:p>
          <a:p>
            <a:r>
              <a:rPr lang="en-US" dirty="0" smtClean="0"/>
              <a:t>Launchpad</a:t>
            </a:r>
          </a:p>
          <a:p>
            <a:r>
              <a:rPr lang="en-US" dirty="0" smtClean="0"/>
              <a:t>Phabricator</a:t>
            </a:r>
          </a:p>
          <a:p>
            <a:r>
              <a:rPr lang="en-US" dirty="0" smtClean="0"/>
              <a:t>CodePlex</a:t>
            </a:r>
            <a:endParaRPr lang="en-US" dirty="0" smtClean="0"/>
          </a:p>
          <a:p>
            <a:r>
              <a:rPr lang="en-US" dirty="0" smtClean="0"/>
              <a:t>GitBucket</a:t>
            </a:r>
            <a:endParaRPr lang="en-US" dirty="0" smtClean="0"/>
          </a:p>
          <a:p>
            <a:r>
              <a:rPr lang="en-US" dirty="0" smtClean="0"/>
              <a:t>Kallithea &amp; 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Bitbucket</a:t>
            </a:r>
            <a:r>
              <a:rPr lang="en-US" dirty="0" smtClean="0"/>
              <a:t> – fetch Repo URL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1691323"/>
            <a:ext cx="9692640" cy="4419326"/>
          </a:xfrm>
        </p:spPr>
      </p:pic>
    </p:spTree>
    <p:extLst>
      <p:ext uri="{BB962C8B-B14F-4D97-AF65-F5344CB8AC3E}">
        <p14:creationId xmlns:p14="http://schemas.microsoft.com/office/powerpoint/2010/main" val="29218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Diff b/w GitHub and </a:t>
            </a:r>
            <a:r>
              <a:rPr lang="en-US" dirty="0" smtClean="0"/>
              <a:t>Bitbucket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229037"/>
              </p:ext>
            </p:extLst>
          </p:nvPr>
        </p:nvGraphicFramePr>
        <p:xfrm>
          <a:off x="1262063" y="1828800"/>
          <a:ext cx="8594726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/>
                <a:gridCol w="4297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Repos – Not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Unlimited Private Repos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Unlimited Collaborators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for 5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enhanced search by showcasing popular topics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simple search. Projects are only found if someone is specifically looking for 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easy to import from Bitbucket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to import from GitHub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8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567</TotalTime>
  <Words>607</Words>
  <Application>Microsoft Office PowerPoint</Application>
  <PresentationFormat>Widescreen</PresentationFormat>
  <Paragraphs>140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(Body)</vt:lpstr>
      <vt:lpstr>Century Schoolbook</vt:lpstr>
      <vt:lpstr>Rod</vt:lpstr>
      <vt:lpstr>Wingdings</vt:lpstr>
      <vt:lpstr>Wingdings 2</vt:lpstr>
      <vt:lpstr>View</vt:lpstr>
      <vt:lpstr>Introduction to Source Control </vt:lpstr>
      <vt:lpstr>What is Source Control?</vt:lpstr>
      <vt:lpstr>Why Source Control?</vt:lpstr>
      <vt:lpstr>Bitbucket</vt:lpstr>
      <vt:lpstr>Bitbucket (Contd…)</vt:lpstr>
      <vt:lpstr>Bitbucket (Contd…)</vt:lpstr>
      <vt:lpstr>Alternatives of Bitbucket</vt:lpstr>
      <vt:lpstr>Bitbucket – fetch Repo URL</vt:lpstr>
      <vt:lpstr>Diff b/w GitHub and Bitbucket</vt:lpstr>
      <vt:lpstr>SourceTree</vt:lpstr>
      <vt:lpstr>SourceTree</vt:lpstr>
      <vt:lpstr>Steps for using SourceTree</vt:lpstr>
      <vt:lpstr>Steps for using SourceTree (Contd...)</vt:lpstr>
      <vt:lpstr>Steps for using SourceTree (Cont...)</vt:lpstr>
      <vt:lpstr>Steps for using SourceTree (Contd...)</vt:lpstr>
      <vt:lpstr>Steps for using SourceTree (Contd...)</vt:lpstr>
      <vt:lpstr>Steps for using SourceTree (Contd...)</vt:lpstr>
      <vt:lpstr>Steps for using SourceTree (Contd...)</vt:lpstr>
      <vt:lpstr>Steps for using SourceTree (Contd...)</vt:lpstr>
      <vt:lpstr>Steps for using SourceTree (Contd...)</vt:lpstr>
      <vt:lpstr>Steps for using SourceTree (Contd...)</vt:lpstr>
      <vt:lpstr>Steps for using SourceTree (Contd...)</vt:lpstr>
      <vt:lpstr>Steps for using SourceTree (Contd...)</vt:lpstr>
      <vt:lpstr>Source Control (SC) using IDEs</vt:lpstr>
      <vt:lpstr>VCS – Android Studio</vt:lpstr>
      <vt:lpstr>VCS – Android Studio (Contd…)</vt:lpstr>
      <vt:lpstr>VCS – Android Studio (Cont…)</vt:lpstr>
      <vt:lpstr>VCS – Android Studio (Cont…)</vt:lpstr>
      <vt:lpstr>IDE Source Control</vt:lpstr>
      <vt:lpstr>IDE – Support for SC</vt:lpstr>
      <vt:lpstr>Git Bash</vt:lpstr>
      <vt:lpstr>What is Git Bash?</vt:lpstr>
      <vt:lpstr>Create and fill a repository</vt:lpstr>
      <vt:lpstr>Create and fill a repository</vt:lpstr>
      <vt:lpstr>Pros and Cons of Git Bash</vt:lpstr>
      <vt:lpstr>Git Bash – Command Line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Yeddluri,Harish</dc:creator>
  <cp:lastModifiedBy>Yeddluri,Harish</cp:lastModifiedBy>
  <cp:revision>84</cp:revision>
  <dcterms:created xsi:type="dcterms:W3CDTF">2016-06-26T15:02:44Z</dcterms:created>
  <dcterms:modified xsi:type="dcterms:W3CDTF">2016-06-27T00:30:40Z</dcterms:modified>
</cp:coreProperties>
</file>