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2" r:id="rId11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A18B7-ACCC-46F8-8C76-099CDC627C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Android Nachos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8118-8A86-4AC0-A8B0-17E8A0C51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894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51462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893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1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5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06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001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0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15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30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54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7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16687" y="1473895"/>
            <a:ext cx="48300" cy="21957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 idx="4294967295"/>
          </p:nvPr>
        </p:nvSpPr>
        <p:spPr>
          <a:xfrm>
            <a:off x="951000" y="960700"/>
            <a:ext cx="7242000" cy="1389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dirty="0"/>
              <a:t>Project Demonstration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4294967295"/>
          </p:nvPr>
        </p:nvSpPr>
        <p:spPr>
          <a:xfrm>
            <a:off x="5095660" y="2349700"/>
            <a:ext cx="2132700" cy="5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  Android Nachos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35100" y="192650"/>
            <a:ext cx="3090900" cy="6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Team Members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12" y="1043987"/>
            <a:ext cx="14192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50" y="1048762"/>
            <a:ext cx="13525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400" y="1034462"/>
            <a:ext cx="14287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7950" y="1034475"/>
            <a:ext cx="1333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3625" y="3023012"/>
            <a:ext cx="14097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3800" y="3023012"/>
            <a:ext cx="13335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67775" y="3042062"/>
            <a:ext cx="13525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952537" y="2520375"/>
            <a:ext cx="1352700" cy="33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6D6D6"/>
                </a:solidFill>
              </a:rPr>
              <a:t>Harish Reddy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206075" y="2520375"/>
            <a:ext cx="898500" cy="33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6D6D6"/>
                </a:solidFill>
              </a:rPr>
              <a:t>Rakshith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84825" y="2520375"/>
            <a:ext cx="1269900" cy="33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EDEDE"/>
                </a:solidFill>
              </a:rPr>
              <a:t>Vinod Kumar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399400" y="2520375"/>
            <a:ext cx="7506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6D6D6"/>
                </a:solidFill>
              </a:rPr>
              <a:t>Seshu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883625" y="4480350"/>
            <a:ext cx="14097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6D6D6"/>
                </a:solidFill>
              </a:rPr>
              <a:t>Harish Yeddluri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274500" y="4480350"/>
            <a:ext cx="812100" cy="2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6D6D6"/>
                </a:solidFill>
              </a:rPr>
              <a:t>Sridhar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067775" y="4480350"/>
            <a:ext cx="1352700" cy="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EDEDE"/>
                </a:solidFill>
              </a:rPr>
              <a:t>Ashish Peruru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242" y="489098"/>
            <a:ext cx="506581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Outline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What have we done?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What are we doing?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What needs to be done?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Challenges faced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Lessons Learnt</a:t>
            </a:r>
            <a:endParaRPr lang="en-US" sz="3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" dirty="0"/>
              <a:t>What have we done?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We have completed integrating the following functionalities with services: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768678" y="271306"/>
            <a:ext cx="4204500" cy="41881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Profile screens with services for basic, guard and host users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" sz="1800" dirty="0"/>
              <a:t>Edit profile for the basic user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Refresh functionality for Alert list in Guard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PGTeam screen with services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Guard Availability(PGTeam Toggle) with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" dirty="0"/>
              <a:t>What have we done?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We have completed integrating the following functionalities with services: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768678" y="271306"/>
            <a:ext cx="4204500" cy="41881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Guard Alert List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Host Alert List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Claim Alert List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Resolve Alerts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Guard Alert History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Resolved validation issues with Login Activity and basic, guard user registration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7880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we doing?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are working on: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211015"/>
            <a:ext cx="3837000" cy="420828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Integrate screens as and when services are ready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Unit testing for the developed screens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User Documentation, User manual and cross team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needs to be done?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need to work on: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160774"/>
            <a:ext cx="3837000" cy="425852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Integrating the list of services for various users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/>
              <a:t>Basic User : 4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/>
              <a:t>Host User :  3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/>
              <a:t>Guard User : 3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Unit testing and Integration testing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Documentation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" dirty="0"/>
              <a:t>Challenges faced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The following are the challenges that we faced while working on the project: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768678" y="271306"/>
            <a:ext cx="4204500" cy="41881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Services Integration time frame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Data availability in the existing services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Collaborating with different teams</a:t>
            </a:r>
          </a:p>
          <a:p>
            <a:pPr marL="228600" lv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2925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5500" y="698712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" dirty="0"/>
              <a:t>Lessons Learnt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65500" y="220501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The following are the lessons that we learnt while working on the project: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768678" y="271306"/>
            <a:ext cx="4204500" cy="41881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It’s not all about programming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28600" lv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5980508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122</TotalTime>
  <Words>253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 Slab</vt:lpstr>
      <vt:lpstr>Roboto</vt:lpstr>
      <vt:lpstr>marina</vt:lpstr>
      <vt:lpstr>Project Demonstration</vt:lpstr>
      <vt:lpstr>Team Members</vt:lpstr>
      <vt:lpstr>PowerPoint Presentation</vt:lpstr>
      <vt:lpstr>What have we done?</vt:lpstr>
      <vt:lpstr>What have we done?</vt:lpstr>
      <vt:lpstr>What are we doing?</vt:lpstr>
      <vt:lpstr>What needs to be done?</vt:lpstr>
      <vt:lpstr>Challenges faced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Pre-Final Project Demonstration</dc:title>
  <dc:creator>Bhootham,Rakshit Anand</dc:creator>
  <cp:lastModifiedBy>Seshu kumar Gandhapuneni</cp:lastModifiedBy>
  <cp:revision>10</cp:revision>
  <dcterms:modified xsi:type="dcterms:W3CDTF">2016-11-18T02:38:22Z</dcterms:modified>
</cp:coreProperties>
</file>