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5"/>
  </p:notesMasterIdLst>
  <p:sldIdLst>
    <p:sldId id="291" r:id="rId2"/>
    <p:sldId id="340" r:id="rId3"/>
    <p:sldId id="303" r:id="rId4"/>
    <p:sldId id="311" r:id="rId5"/>
    <p:sldId id="304" r:id="rId6"/>
    <p:sldId id="334" r:id="rId7"/>
    <p:sldId id="302" r:id="rId8"/>
    <p:sldId id="305" r:id="rId9"/>
    <p:sldId id="335" r:id="rId10"/>
    <p:sldId id="336" r:id="rId11"/>
    <p:sldId id="316" r:id="rId12"/>
    <p:sldId id="300" r:id="rId13"/>
    <p:sldId id="318" r:id="rId14"/>
    <p:sldId id="319" r:id="rId15"/>
    <p:sldId id="324" r:id="rId16"/>
    <p:sldId id="325" r:id="rId17"/>
    <p:sldId id="320" r:id="rId18"/>
    <p:sldId id="321" r:id="rId19"/>
    <p:sldId id="257" r:id="rId20"/>
    <p:sldId id="317" r:id="rId21"/>
    <p:sldId id="299" r:id="rId22"/>
    <p:sldId id="301" r:id="rId23"/>
    <p:sldId id="326" r:id="rId24"/>
    <p:sldId id="327" r:id="rId25"/>
    <p:sldId id="328" r:id="rId26"/>
    <p:sldId id="329" r:id="rId27"/>
    <p:sldId id="307" r:id="rId28"/>
    <p:sldId id="308" r:id="rId29"/>
    <p:sldId id="337" r:id="rId30"/>
    <p:sldId id="309" r:id="rId31"/>
    <p:sldId id="310" r:id="rId32"/>
    <p:sldId id="330" r:id="rId33"/>
    <p:sldId id="331" r:id="rId34"/>
    <p:sldId id="332" r:id="rId35"/>
    <p:sldId id="333" r:id="rId36"/>
    <p:sldId id="312" r:id="rId37"/>
    <p:sldId id="313" r:id="rId38"/>
    <p:sldId id="314" r:id="rId39"/>
    <p:sldId id="315" r:id="rId40"/>
    <p:sldId id="306" r:id="rId41"/>
    <p:sldId id="338" r:id="rId42"/>
    <p:sldId id="339"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894" autoAdjust="0"/>
  </p:normalViewPr>
  <p:slideViewPr>
    <p:cSldViewPr snapToGrid="0">
      <p:cViewPr varScale="1">
        <p:scale>
          <a:sx n="65" d="100"/>
          <a:sy n="65" d="100"/>
        </p:scale>
        <p:origin x="9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94B05-1029-4B2D-83D7-000927282EAA}" type="datetimeFigureOut">
              <a:rPr lang="en-US" smtClean="0"/>
              <a:t>9/2/2016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A1F93-E3F6-43C2-BE4A-F301C6EDFEB9}" type="slidenum">
              <a:rPr lang="en-US" smtClean="0"/>
              <a:t>‹#›</a:t>
            </a:fld>
            <a:endParaRPr lang="en-US" dirty="0"/>
          </a:p>
        </p:txBody>
      </p:sp>
    </p:spTree>
    <p:extLst>
      <p:ext uri="{BB962C8B-B14F-4D97-AF65-F5344CB8AC3E}">
        <p14:creationId xmlns:p14="http://schemas.microsoft.com/office/powerpoint/2010/main" val="70230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19</a:t>
            </a:fld>
            <a:endParaRPr lang="en-US" dirty="0"/>
          </a:p>
        </p:txBody>
      </p:sp>
    </p:spTree>
    <p:extLst>
      <p:ext uri="{BB962C8B-B14F-4D97-AF65-F5344CB8AC3E}">
        <p14:creationId xmlns:p14="http://schemas.microsoft.com/office/powerpoint/2010/main" val="127036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23</a:t>
            </a:fld>
            <a:endParaRPr lang="en-US" dirty="0"/>
          </a:p>
        </p:txBody>
      </p:sp>
    </p:spTree>
    <p:extLst>
      <p:ext uri="{BB962C8B-B14F-4D97-AF65-F5344CB8AC3E}">
        <p14:creationId xmlns:p14="http://schemas.microsoft.com/office/powerpoint/2010/main" val="3567681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35</a:t>
            </a:fld>
            <a:endParaRPr lang="en-US" dirty="0"/>
          </a:p>
        </p:txBody>
      </p:sp>
    </p:spTree>
    <p:extLst>
      <p:ext uri="{BB962C8B-B14F-4D97-AF65-F5344CB8AC3E}">
        <p14:creationId xmlns:p14="http://schemas.microsoft.com/office/powerpoint/2010/main" val="258178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23FC8D6-6A8D-4036-8BD0-767820F4818B}" type="slidenum">
              <a:rPr lang="en-US" smtClean="0"/>
              <a:t>‹#›</a:t>
            </a:fld>
            <a:endParaRPr lang="en-US" dirty="0"/>
          </a:p>
        </p:txBody>
      </p:sp>
    </p:spTree>
    <p:extLst>
      <p:ext uri="{BB962C8B-B14F-4D97-AF65-F5344CB8AC3E}">
        <p14:creationId xmlns:p14="http://schemas.microsoft.com/office/powerpoint/2010/main" val="20291577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3FC8D6-6A8D-4036-8BD0-767820F4818B}"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837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3FC8D6-6A8D-4036-8BD0-767820F4818B}"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108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3FC8D6-6A8D-4036-8BD0-767820F4818B}"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33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3FC8D6-6A8D-4036-8BD0-767820F4818B}"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390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3FC8D6-6A8D-4036-8BD0-767820F4818B}"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736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3FC8D6-6A8D-4036-8BD0-767820F4818B}" type="slidenum">
              <a:rPr lang="en-US" smtClean="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557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3FC8D6-6A8D-4036-8BD0-767820F4818B}"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500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23FC8D6-6A8D-4036-8BD0-767820F4818B}" type="slidenum">
              <a:rPr lang="en-US" smtClean="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91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3FC8D6-6A8D-4036-8BD0-767820F4818B}" type="slidenum">
              <a:rPr lang="en-US" smtClean="0"/>
              <a:t>‹#›</a:t>
            </a:fld>
            <a:endParaRPr lang="en-US" dirty="0"/>
          </a:p>
        </p:txBody>
      </p:sp>
    </p:spTree>
    <p:extLst>
      <p:ext uri="{BB962C8B-B14F-4D97-AF65-F5344CB8AC3E}">
        <p14:creationId xmlns:p14="http://schemas.microsoft.com/office/powerpoint/2010/main" val="357333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A8078-DE0B-4C1C-81FD-7E09E6C73EC1}" type="datetimeFigureOut">
              <a:rPr lang="en-US" smtClean="0"/>
              <a:t>9/2/2016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3FC8D6-6A8D-4036-8BD0-767820F4818B}" type="slidenum">
              <a:rPr lang="en-US" smtClean="0"/>
              <a:t>‹#›</a:t>
            </a:fld>
            <a:endParaRPr lang="en-US" dirty="0"/>
          </a:p>
        </p:txBody>
      </p:sp>
    </p:spTree>
    <p:extLst>
      <p:ext uri="{BB962C8B-B14F-4D97-AF65-F5344CB8AC3E}">
        <p14:creationId xmlns:p14="http://schemas.microsoft.com/office/powerpoint/2010/main" val="861756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8E3A8078-DE0B-4C1C-81FD-7E09E6C73EC1}" type="datetimeFigureOut">
              <a:rPr lang="en-US" smtClean="0"/>
              <a:t>9/2/2016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723FC8D6-6A8D-4036-8BD0-767820F4818B}" type="slidenum">
              <a:rPr lang="en-US" smtClean="0"/>
              <a:t>‹#›</a:t>
            </a:fld>
            <a:endParaRPr lang="en-US" dirty="0"/>
          </a:p>
        </p:txBody>
      </p:sp>
    </p:spTree>
    <p:extLst>
      <p:ext uri="{BB962C8B-B14F-4D97-AF65-F5344CB8AC3E}">
        <p14:creationId xmlns:p14="http://schemas.microsoft.com/office/powerpoint/2010/main" val="3777630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distribute/googleplay/star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6600" dirty="0" smtClean="0"/>
              <a:t>PartyGuard Android</a:t>
            </a:r>
            <a:r>
              <a:rPr lang="en-US" dirty="0" smtClean="0"/>
              <a:t/>
            </a:r>
            <a:br>
              <a:rPr lang="en-US" dirty="0" smtClean="0"/>
            </a:br>
            <a:r>
              <a:rPr lang="en-US" dirty="0" smtClean="0"/>
              <a:t>					    </a:t>
            </a:r>
            <a:r>
              <a:rPr lang="en-US" sz="4000" dirty="0" smtClean="0"/>
              <a:t>- PM Briefing</a:t>
            </a:r>
            <a:r>
              <a:rPr lang="en-US" sz="4400" dirty="0" smtClean="0"/>
              <a:t/>
            </a:r>
            <a:br>
              <a:rPr lang="en-US" sz="4400" dirty="0" smtClean="0"/>
            </a:br>
            <a:endParaRPr lang="en-US" dirty="0"/>
          </a:p>
        </p:txBody>
      </p:sp>
      <p:sp>
        <p:nvSpPr>
          <p:cNvPr id="3" name="TextBox 2"/>
          <p:cNvSpPr txBox="1"/>
          <p:nvPr/>
        </p:nvSpPr>
        <p:spPr>
          <a:xfrm>
            <a:off x="963954" y="3441681"/>
            <a:ext cx="10014155" cy="3693319"/>
          </a:xfrm>
          <a:prstGeom prst="rect">
            <a:avLst/>
          </a:prstGeom>
          <a:noFill/>
        </p:spPr>
        <p:txBody>
          <a:bodyPr wrap="square" rtlCol="0" anchor="ctr">
            <a:spAutoFit/>
          </a:bodyPr>
          <a:lstStyle/>
          <a:p>
            <a:r>
              <a:rPr lang="en-US" dirty="0" smtClean="0"/>
              <a:t>                                             				</a:t>
            </a:r>
          </a:p>
          <a:p>
            <a:pPr lvl="1"/>
            <a:r>
              <a:rPr lang="en-US" dirty="0"/>
              <a:t>	</a:t>
            </a:r>
            <a:r>
              <a:rPr lang="en-US" dirty="0" smtClean="0"/>
              <a:t>						</a:t>
            </a:r>
            <a:r>
              <a:rPr lang="en-US" b="1" dirty="0" smtClean="0"/>
              <a:t>Team: Android Nachos</a:t>
            </a:r>
            <a:r>
              <a:rPr lang="en-US" b="1" dirty="0"/>
              <a:t>	</a:t>
            </a:r>
            <a:r>
              <a:rPr lang="en-US" dirty="0" smtClean="0"/>
              <a:t>						</a:t>
            </a:r>
          </a:p>
          <a:p>
            <a:pPr lvl="1"/>
            <a:r>
              <a:rPr lang="en-US" dirty="0"/>
              <a:t>	</a:t>
            </a:r>
            <a:r>
              <a:rPr lang="en-US" dirty="0" smtClean="0"/>
              <a:t>						Harish Yeddluri</a:t>
            </a:r>
          </a:p>
          <a:p>
            <a:pPr lvl="1"/>
            <a:r>
              <a:rPr lang="en-US" dirty="0"/>
              <a:t>	</a:t>
            </a:r>
            <a:r>
              <a:rPr lang="en-US" dirty="0" smtClean="0"/>
              <a:t>						Harish Reddy Yanala</a:t>
            </a:r>
          </a:p>
          <a:p>
            <a:pPr lvl="1"/>
            <a:r>
              <a:rPr lang="en-US" dirty="0"/>
              <a:t>	</a:t>
            </a:r>
            <a:r>
              <a:rPr lang="en-US" dirty="0" smtClean="0"/>
              <a:t>						Vinod Kumar Kurma</a:t>
            </a:r>
          </a:p>
          <a:p>
            <a:pPr lvl="1"/>
            <a:r>
              <a:rPr lang="en-US" dirty="0"/>
              <a:t>	</a:t>
            </a:r>
            <a:r>
              <a:rPr lang="en-US" dirty="0" smtClean="0"/>
              <a:t>						Rakshith Anand Bootham</a:t>
            </a:r>
          </a:p>
          <a:p>
            <a:pPr lvl="1"/>
            <a:r>
              <a:rPr lang="en-US" dirty="0"/>
              <a:t>	</a:t>
            </a:r>
            <a:r>
              <a:rPr lang="en-US" dirty="0" smtClean="0"/>
              <a:t>						Ashish Peruru</a:t>
            </a:r>
          </a:p>
          <a:p>
            <a:pPr lvl="1"/>
            <a:r>
              <a:rPr lang="en-US" dirty="0"/>
              <a:t>	</a:t>
            </a:r>
            <a:r>
              <a:rPr lang="en-US" dirty="0" smtClean="0"/>
              <a:t>						Sridhar Yerasi</a:t>
            </a:r>
          </a:p>
          <a:p>
            <a:pPr lvl="1"/>
            <a:r>
              <a:rPr lang="en-US" dirty="0"/>
              <a:t>	</a:t>
            </a:r>
            <a:r>
              <a:rPr lang="en-US" dirty="0" smtClean="0"/>
              <a:t>						Seshu kumar Gandhapuneni</a:t>
            </a:r>
          </a:p>
          <a:p>
            <a:r>
              <a:rPr lang="en-US" dirty="0"/>
              <a:t>	</a:t>
            </a:r>
            <a:r>
              <a:rPr lang="en-US" dirty="0" smtClean="0"/>
              <a:t>		</a:t>
            </a:r>
          </a:p>
          <a:p>
            <a:r>
              <a:rPr lang="en-US" dirty="0"/>
              <a:t>	</a:t>
            </a:r>
            <a:r>
              <a:rPr lang="en-US" dirty="0" smtClean="0"/>
              <a:t>						</a:t>
            </a:r>
          </a:p>
          <a:p>
            <a:r>
              <a:rPr lang="en-US" dirty="0"/>
              <a:t>	</a:t>
            </a:r>
            <a:r>
              <a:rPr lang="en-US" dirty="0" smtClean="0"/>
              <a:t>						</a:t>
            </a:r>
            <a:endParaRPr lang="en-US" dirty="0"/>
          </a:p>
        </p:txBody>
      </p:sp>
    </p:spTree>
    <p:extLst>
      <p:ext uri="{BB962C8B-B14F-4D97-AF65-F5344CB8AC3E}">
        <p14:creationId xmlns:p14="http://schemas.microsoft.com/office/powerpoint/2010/main" val="408403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7"/>
            <a:ext cx="9692640" cy="5546163"/>
          </a:xfrm>
        </p:spPr>
        <p:txBody>
          <a:bodyPr anchor="ctr">
            <a:normAutofit/>
          </a:bodyPr>
          <a:lstStyle/>
          <a:p>
            <a:pPr algn="ctr"/>
            <a:r>
              <a:rPr lang="en-US" sz="4800" dirty="0" smtClean="0"/>
              <a:t>App Functionality -</a:t>
            </a:r>
            <a:br>
              <a:rPr lang="en-US" sz="4800" dirty="0" smtClean="0"/>
            </a:br>
            <a:r>
              <a:rPr lang="en-US" sz="4800" i="1" dirty="0" smtClean="0"/>
              <a:t>Basic User</a:t>
            </a:r>
            <a:endParaRPr lang="en-US" sz="4800" i="1" dirty="0"/>
          </a:p>
        </p:txBody>
      </p:sp>
    </p:spTree>
    <p:extLst>
      <p:ext uri="{BB962C8B-B14F-4D97-AF65-F5344CB8AC3E}">
        <p14:creationId xmlns:p14="http://schemas.microsoft.com/office/powerpoint/2010/main" val="360394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61872" y="294198"/>
            <a:ext cx="9692640" cy="1397124"/>
          </a:xfrm>
          <a:prstGeom prst="rect">
            <a:avLst/>
          </a:prstGeom>
        </p:spPr>
        <p:txBody>
          <a:bodyPr anchor="ct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algn="ctr"/>
            <a:r>
              <a:rPr lang="en-US" dirty="0" smtClean="0"/>
              <a:t>User Login Screen</a:t>
            </a:r>
            <a:endParaRPr lang="en-US" dirty="0"/>
          </a:p>
        </p:txBody>
      </p:sp>
      <p:pic>
        <p:nvPicPr>
          <p:cNvPr id="3" name="Picture 2" descr="Change-PW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456" y="1691322"/>
            <a:ext cx="244347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785486" y="6042660"/>
            <a:ext cx="2169025" cy="646331"/>
          </a:xfrm>
          <a:prstGeom prst="rect">
            <a:avLst/>
          </a:prstGeom>
          <a:noFill/>
        </p:spPr>
        <p:txBody>
          <a:bodyPr wrap="square" rtlCol="0">
            <a:spAutoFit/>
          </a:bodyPr>
          <a:lstStyle/>
          <a:p>
            <a:r>
              <a:rPr lang="en-US" b="1" dirty="0" smtClean="0">
                <a:solidFill>
                  <a:schemeClr val="tx1">
                    <a:lumMod val="50000"/>
                    <a:lumOff val="50000"/>
                  </a:schemeClr>
                </a:solidFill>
              </a:rPr>
              <a:t>Rakshith Anand Bootham</a:t>
            </a:r>
            <a:endParaRPr lang="en-US" b="1" dirty="0">
              <a:solidFill>
                <a:schemeClr val="tx1">
                  <a:lumMod val="50000"/>
                  <a:lumOff val="50000"/>
                </a:schemeClr>
              </a:solidFill>
            </a:endParaRPr>
          </a:p>
        </p:txBody>
      </p:sp>
    </p:spTree>
    <p:extLst>
      <p:ext uri="{BB962C8B-B14F-4D97-AF65-F5344CB8AC3E}">
        <p14:creationId xmlns:p14="http://schemas.microsoft.com/office/powerpoint/2010/main" val="377919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620" y="0"/>
            <a:ext cx="9692640" cy="1397124"/>
          </a:xfrm>
        </p:spPr>
        <p:txBody>
          <a:bodyPr anchor="ctr"/>
          <a:lstStyle/>
          <a:p>
            <a:pPr algn="ctr"/>
            <a:r>
              <a:rPr lang="en-US" dirty="0" smtClean="0"/>
              <a:t>User Login Screen – Cont..</a:t>
            </a:r>
            <a:endParaRPr lang="en-US" dirty="0"/>
          </a:p>
        </p:txBody>
      </p:sp>
      <p:sp>
        <p:nvSpPr>
          <p:cNvPr id="3" name="Content Placeholder 2"/>
          <p:cNvSpPr>
            <a:spLocks noGrp="1"/>
          </p:cNvSpPr>
          <p:nvPr>
            <p:ph idx="1"/>
          </p:nvPr>
        </p:nvSpPr>
        <p:spPr>
          <a:xfrm>
            <a:off x="1438847" y="1386349"/>
            <a:ext cx="8595360" cy="5206180"/>
          </a:xfrm>
        </p:spPr>
        <p:txBody>
          <a:bodyPr>
            <a:normAutofit lnSpcReduction="10000"/>
          </a:bodyPr>
          <a:lstStyle/>
          <a:p>
            <a:r>
              <a:rPr lang="en-US" sz="2200" dirty="0"/>
              <a:t>Username can have small case letters, upper case letters and </a:t>
            </a:r>
            <a:r>
              <a:rPr lang="en-US" sz="2200" dirty="0" smtClean="0"/>
              <a:t>numbers. It must have </a:t>
            </a:r>
            <a:r>
              <a:rPr lang="en-US" sz="2200" dirty="0"/>
              <a:t>a length of 3 to 15 characters</a:t>
            </a:r>
            <a:r>
              <a:rPr lang="en-US" sz="2200" dirty="0" smtClean="0"/>
              <a:t>.</a:t>
            </a:r>
          </a:p>
          <a:p>
            <a:r>
              <a:rPr lang="en-US" sz="2200" dirty="0" smtClean="0"/>
              <a:t>Password must consist of at least one small case letter, upper case letter, a number and a special character. It must have a length of 8 to 16 characters.</a:t>
            </a:r>
          </a:p>
          <a:p>
            <a:r>
              <a:rPr lang="en-US" sz="2200" dirty="0" smtClean="0"/>
              <a:t>Password is encrypted before storing it in Database.</a:t>
            </a:r>
          </a:p>
          <a:p>
            <a:r>
              <a:rPr lang="en-US" sz="2200" dirty="0" smtClean="0"/>
              <a:t>User can also login from Facebook, twitter by clicking on respective icons.</a:t>
            </a:r>
          </a:p>
          <a:p>
            <a:r>
              <a:rPr lang="en-US" sz="2200" dirty="0" smtClean="0"/>
              <a:t>If user clicks on Register button, user will be redirected to registration page.</a:t>
            </a:r>
          </a:p>
          <a:p>
            <a:r>
              <a:rPr lang="en-US" sz="2200" dirty="0" smtClean="0"/>
              <a:t>If the login is successful, user should be redirected to “How to use app?” screen. “How to use the app” will be a short video/picture tutorial to help users recognize on how to use the app</a:t>
            </a:r>
          </a:p>
          <a:p>
            <a:endParaRPr lang="en-US" sz="2200" dirty="0" smtClean="0"/>
          </a:p>
          <a:p>
            <a:endParaRPr lang="en-US" sz="2200" dirty="0"/>
          </a:p>
        </p:txBody>
      </p:sp>
      <p:sp>
        <p:nvSpPr>
          <p:cNvPr id="4" name="TextBox 3"/>
          <p:cNvSpPr txBox="1"/>
          <p:nvPr/>
        </p:nvSpPr>
        <p:spPr>
          <a:xfrm>
            <a:off x="8800235" y="6211669"/>
            <a:ext cx="2169025" cy="646331"/>
          </a:xfrm>
          <a:prstGeom prst="rect">
            <a:avLst/>
          </a:prstGeom>
          <a:noFill/>
        </p:spPr>
        <p:txBody>
          <a:bodyPr wrap="square" rtlCol="0">
            <a:spAutoFit/>
          </a:bodyPr>
          <a:lstStyle/>
          <a:p>
            <a:r>
              <a:rPr lang="en-US" b="1" dirty="0" smtClean="0">
                <a:solidFill>
                  <a:schemeClr val="tx1">
                    <a:lumMod val="50000"/>
                    <a:lumOff val="50000"/>
                  </a:schemeClr>
                </a:solidFill>
              </a:rPr>
              <a:t>Rakshith Anand Bootham</a:t>
            </a:r>
            <a:endParaRPr lang="en-US" b="1" dirty="0">
              <a:solidFill>
                <a:schemeClr val="tx1">
                  <a:lumMod val="50000"/>
                  <a:lumOff val="50000"/>
                </a:schemeClr>
              </a:solidFill>
            </a:endParaRPr>
          </a:p>
        </p:txBody>
      </p:sp>
    </p:spTree>
    <p:extLst>
      <p:ext uri="{BB962C8B-B14F-4D97-AF65-F5344CB8AC3E}">
        <p14:creationId xmlns:p14="http://schemas.microsoft.com/office/powerpoint/2010/main" val="715250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61872" y="294198"/>
            <a:ext cx="9692640" cy="1397124"/>
          </a:xfrm>
          <a:prstGeom prst="rect">
            <a:avLst/>
          </a:prstGeom>
        </p:spPr>
        <p:txBody>
          <a:bodyPr anchor="ct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algn="ctr"/>
            <a:r>
              <a:rPr lang="en-US" dirty="0" smtClean="0"/>
              <a:t>Registering User Screen</a:t>
            </a:r>
            <a:endParaRPr lang="en-US" dirty="0"/>
          </a:p>
        </p:txBody>
      </p:sp>
      <p:pic>
        <p:nvPicPr>
          <p:cNvPr id="3" name="Picture 3" descr="Change-PW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376" y="1691322"/>
            <a:ext cx="243763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785486" y="6042660"/>
            <a:ext cx="2169025" cy="646331"/>
          </a:xfrm>
          <a:prstGeom prst="rect">
            <a:avLst/>
          </a:prstGeom>
          <a:noFill/>
        </p:spPr>
        <p:txBody>
          <a:bodyPr wrap="square" rtlCol="0">
            <a:spAutoFit/>
          </a:bodyPr>
          <a:lstStyle/>
          <a:p>
            <a:r>
              <a:rPr lang="en-US" b="1" dirty="0" smtClean="0">
                <a:solidFill>
                  <a:schemeClr val="tx1">
                    <a:lumMod val="50000"/>
                    <a:lumOff val="50000"/>
                  </a:schemeClr>
                </a:solidFill>
              </a:rPr>
              <a:t>Rakshith Anand Bootham</a:t>
            </a:r>
            <a:endParaRPr lang="en-US" b="1" dirty="0">
              <a:solidFill>
                <a:schemeClr val="tx1">
                  <a:lumMod val="50000"/>
                  <a:lumOff val="50000"/>
                </a:schemeClr>
              </a:solidFill>
            </a:endParaRPr>
          </a:p>
        </p:txBody>
      </p:sp>
    </p:spTree>
    <p:extLst>
      <p:ext uri="{BB962C8B-B14F-4D97-AF65-F5344CB8AC3E}">
        <p14:creationId xmlns:p14="http://schemas.microsoft.com/office/powerpoint/2010/main" val="201871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61872" y="294198"/>
            <a:ext cx="9692640" cy="1397124"/>
          </a:xfrm>
          <a:prstGeom prst="rect">
            <a:avLst/>
          </a:prstGeom>
        </p:spPr>
        <p:txBody>
          <a:bodyPr anchor="ct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algn="ctr"/>
            <a:r>
              <a:rPr lang="en-US" dirty="0" smtClean="0"/>
              <a:t>Registering User Screen – Cont.. </a:t>
            </a:r>
            <a:endParaRPr lang="en-US" dirty="0"/>
          </a:p>
        </p:txBody>
      </p:sp>
      <p:sp>
        <p:nvSpPr>
          <p:cNvPr id="3" name="Content Placeholder 2"/>
          <p:cNvSpPr txBox="1">
            <a:spLocks/>
          </p:cNvSpPr>
          <p:nvPr/>
        </p:nvSpPr>
        <p:spPr>
          <a:xfrm>
            <a:off x="1497840" y="1828800"/>
            <a:ext cx="8595360" cy="4351337"/>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200" dirty="0" smtClean="0"/>
              <a:t>User should provide following details during registration like Username, E-mail, Contact number, Password, Profile picture, Birth date, University</a:t>
            </a:r>
          </a:p>
          <a:p>
            <a:r>
              <a:rPr lang="en-US" sz="2200" dirty="0" smtClean="0"/>
              <a:t>Application checks the availability of the username and if the password match</a:t>
            </a:r>
          </a:p>
          <a:p>
            <a:r>
              <a:rPr lang="en-US" sz="2200" dirty="0" smtClean="0"/>
              <a:t>Application should send a confirmation SMS message to the phone number entered to make sure the correct phone number is linked up to the app</a:t>
            </a:r>
          </a:p>
          <a:p>
            <a:r>
              <a:rPr lang="en-US" sz="2200" dirty="0" smtClean="0"/>
              <a:t>New user details are added to the database</a:t>
            </a:r>
          </a:p>
        </p:txBody>
      </p:sp>
      <p:sp>
        <p:nvSpPr>
          <p:cNvPr id="4" name="TextBox 3"/>
          <p:cNvSpPr txBox="1"/>
          <p:nvPr/>
        </p:nvSpPr>
        <p:spPr>
          <a:xfrm>
            <a:off x="8785486" y="6042660"/>
            <a:ext cx="2169025" cy="646331"/>
          </a:xfrm>
          <a:prstGeom prst="rect">
            <a:avLst/>
          </a:prstGeom>
          <a:noFill/>
        </p:spPr>
        <p:txBody>
          <a:bodyPr wrap="square" rtlCol="0">
            <a:spAutoFit/>
          </a:bodyPr>
          <a:lstStyle/>
          <a:p>
            <a:r>
              <a:rPr lang="en-US" b="1" dirty="0" smtClean="0">
                <a:solidFill>
                  <a:schemeClr val="tx1">
                    <a:lumMod val="50000"/>
                    <a:lumOff val="50000"/>
                  </a:schemeClr>
                </a:solidFill>
              </a:rPr>
              <a:t>Rakshith Anand Bootham</a:t>
            </a:r>
            <a:endParaRPr lang="en-US" b="1" dirty="0">
              <a:solidFill>
                <a:schemeClr val="tx1">
                  <a:lumMod val="50000"/>
                  <a:lumOff val="50000"/>
                </a:schemeClr>
              </a:solidFill>
            </a:endParaRPr>
          </a:p>
        </p:txBody>
      </p:sp>
    </p:spTree>
    <p:extLst>
      <p:ext uri="{BB962C8B-B14F-4D97-AF65-F5344CB8AC3E}">
        <p14:creationId xmlns:p14="http://schemas.microsoft.com/office/powerpoint/2010/main" val="1039084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117987"/>
            <a:ext cx="9692640" cy="1076632"/>
          </a:xfrm>
        </p:spPr>
        <p:txBody>
          <a:bodyPr/>
          <a:lstStyle/>
          <a:p>
            <a:r>
              <a:rPr lang="en-US" dirty="0" smtClean="0"/>
              <a:t>               Reset </a:t>
            </a:r>
            <a:r>
              <a:rPr lang="en-US" dirty="0"/>
              <a:t>Password</a:t>
            </a:r>
          </a:p>
        </p:txBody>
      </p:sp>
      <p:pic>
        <p:nvPicPr>
          <p:cNvPr id="4" name="Picture 2" descr="ForgotPc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457" y="1588084"/>
            <a:ext cx="244347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110963" y="5939422"/>
            <a:ext cx="1843549" cy="646331"/>
          </a:xfrm>
          <a:prstGeom prst="rect">
            <a:avLst/>
          </a:prstGeom>
          <a:noFill/>
        </p:spPr>
        <p:txBody>
          <a:bodyPr wrap="square" rtlCol="0">
            <a:spAutoFit/>
          </a:bodyPr>
          <a:lstStyle/>
          <a:p>
            <a:r>
              <a:rPr lang="en-US" b="1" dirty="0" smtClean="0">
                <a:solidFill>
                  <a:schemeClr val="tx1">
                    <a:lumMod val="50000"/>
                    <a:lumOff val="50000"/>
                  </a:schemeClr>
                </a:solidFill>
              </a:rPr>
              <a:t>Harish Reddy Yanala</a:t>
            </a:r>
            <a:endParaRPr lang="en-US" b="1" dirty="0">
              <a:solidFill>
                <a:schemeClr val="tx1">
                  <a:lumMod val="50000"/>
                  <a:lumOff val="50000"/>
                </a:schemeClr>
              </a:solidFill>
            </a:endParaRPr>
          </a:p>
        </p:txBody>
      </p:sp>
    </p:spTree>
    <p:extLst>
      <p:ext uri="{BB962C8B-B14F-4D97-AF65-F5344CB8AC3E}">
        <p14:creationId xmlns:p14="http://schemas.microsoft.com/office/powerpoint/2010/main" val="1080592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0"/>
            <a:ext cx="9692640" cy="1238865"/>
          </a:xfrm>
        </p:spPr>
        <p:txBody>
          <a:bodyPr/>
          <a:lstStyle/>
          <a:p>
            <a:r>
              <a:rPr lang="en-US" dirty="0" smtClean="0"/>
              <a:t>           Reset Password-Cont..</a:t>
            </a:r>
            <a:endParaRPr lang="en-US" dirty="0"/>
          </a:p>
        </p:txBody>
      </p:sp>
      <p:sp>
        <p:nvSpPr>
          <p:cNvPr id="3" name="Content Placeholder 2"/>
          <p:cNvSpPr>
            <a:spLocks noGrp="1"/>
          </p:cNvSpPr>
          <p:nvPr>
            <p:ph idx="1"/>
          </p:nvPr>
        </p:nvSpPr>
        <p:spPr>
          <a:xfrm>
            <a:off x="1261871" y="1828800"/>
            <a:ext cx="9194735" cy="4351337"/>
          </a:xfrm>
        </p:spPr>
        <p:txBody>
          <a:bodyPr/>
          <a:lstStyle/>
          <a:p>
            <a:r>
              <a:rPr lang="en-US" sz="2200" dirty="0"/>
              <a:t>User can reset his/her password by providing the user id.</a:t>
            </a:r>
          </a:p>
          <a:p>
            <a:r>
              <a:rPr lang="en-US" sz="2200" dirty="0"/>
              <a:t>User needs to provide “User ID” of his/ her account and click on “Reset” button</a:t>
            </a:r>
          </a:p>
          <a:p>
            <a:r>
              <a:rPr lang="en-US" sz="2200" dirty="0"/>
              <a:t>Based on the user id provided by the user, app fetches the corresponding email of the user from database. It is mandatory that every user should provide their email ID during registration. </a:t>
            </a:r>
          </a:p>
          <a:p>
            <a:r>
              <a:rPr lang="en-US" sz="2200" dirty="0"/>
              <a:t>An email is sent to the user with password details.</a:t>
            </a:r>
          </a:p>
          <a:p>
            <a:endParaRPr lang="en-US" dirty="0"/>
          </a:p>
        </p:txBody>
      </p:sp>
      <p:sp>
        <p:nvSpPr>
          <p:cNvPr id="4" name="TextBox 3"/>
          <p:cNvSpPr txBox="1"/>
          <p:nvPr/>
        </p:nvSpPr>
        <p:spPr>
          <a:xfrm>
            <a:off x="9110963" y="5939422"/>
            <a:ext cx="1843549" cy="646331"/>
          </a:xfrm>
          <a:prstGeom prst="rect">
            <a:avLst/>
          </a:prstGeom>
          <a:noFill/>
        </p:spPr>
        <p:txBody>
          <a:bodyPr wrap="square" rtlCol="0">
            <a:spAutoFit/>
          </a:bodyPr>
          <a:lstStyle/>
          <a:p>
            <a:r>
              <a:rPr lang="en-US" b="1" dirty="0" smtClean="0">
                <a:solidFill>
                  <a:schemeClr val="tx1">
                    <a:lumMod val="50000"/>
                    <a:lumOff val="50000"/>
                  </a:schemeClr>
                </a:solidFill>
              </a:rPr>
              <a:t>Harish Reddy Yanala</a:t>
            </a:r>
            <a:endParaRPr lang="en-US" b="1" dirty="0">
              <a:solidFill>
                <a:schemeClr val="tx1">
                  <a:lumMod val="50000"/>
                  <a:lumOff val="50000"/>
                </a:schemeClr>
              </a:solidFill>
            </a:endParaRPr>
          </a:p>
        </p:txBody>
      </p:sp>
    </p:spTree>
    <p:extLst>
      <p:ext uri="{BB962C8B-B14F-4D97-AF65-F5344CB8AC3E}">
        <p14:creationId xmlns:p14="http://schemas.microsoft.com/office/powerpoint/2010/main" val="4186071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1" y="353960"/>
            <a:ext cx="9692640" cy="806419"/>
          </a:xfrm>
        </p:spPr>
        <p:txBody>
          <a:bodyPr/>
          <a:lstStyle/>
          <a:p>
            <a:r>
              <a:rPr lang="en-US" dirty="0" smtClean="0"/>
              <a:t>          How </a:t>
            </a:r>
            <a:r>
              <a:rPr lang="en-US" dirty="0"/>
              <a:t>to use this app?</a:t>
            </a:r>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960" y="1691322"/>
            <a:ext cx="2528463" cy="444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110963" y="5939422"/>
            <a:ext cx="1843549" cy="646331"/>
          </a:xfrm>
          <a:prstGeom prst="rect">
            <a:avLst/>
          </a:prstGeom>
          <a:noFill/>
        </p:spPr>
        <p:txBody>
          <a:bodyPr wrap="square" rtlCol="0">
            <a:spAutoFit/>
          </a:bodyPr>
          <a:lstStyle/>
          <a:p>
            <a:r>
              <a:rPr lang="en-US" b="1" dirty="0" smtClean="0">
                <a:solidFill>
                  <a:schemeClr val="tx1">
                    <a:lumMod val="50000"/>
                    <a:lumOff val="50000"/>
                  </a:schemeClr>
                </a:solidFill>
              </a:rPr>
              <a:t>Harish Reddy Yanala</a:t>
            </a:r>
            <a:endParaRPr lang="en-US" b="1" dirty="0">
              <a:solidFill>
                <a:schemeClr val="tx1">
                  <a:lumMod val="50000"/>
                  <a:lumOff val="50000"/>
                </a:schemeClr>
              </a:solidFill>
            </a:endParaRPr>
          </a:p>
        </p:txBody>
      </p:sp>
    </p:spTree>
    <p:extLst>
      <p:ext uri="{BB962C8B-B14F-4D97-AF65-F5344CB8AC3E}">
        <p14:creationId xmlns:p14="http://schemas.microsoft.com/office/powerpoint/2010/main" val="2378914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53961"/>
            <a:ext cx="9692640" cy="850664"/>
          </a:xfrm>
        </p:spPr>
        <p:txBody>
          <a:bodyPr/>
          <a:lstStyle/>
          <a:p>
            <a:r>
              <a:rPr lang="en-US" dirty="0" smtClean="0"/>
              <a:t>     How </a:t>
            </a:r>
            <a:r>
              <a:rPr lang="en-US" dirty="0"/>
              <a:t>to use this app</a:t>
            </a:r>
            <a:r>
              <a:rPr lang="en-US" dirty="0" smtClean="0"/>
              <a:t>? - Cont..</a:t>
            </a:r>
            <a:endParaRPr lang="en-US" dirty="0"/>
          </a:p>
        </p:txBody>
      </p:sp>
      <p:sp>
        <p:nvSpPr>
          <p:cNvPr id="3" name="Content Placeholder 2"/>
          <p:cNvSpPr>
            <a:spLocks noGrp="1"/>
          </p:cNvSpPr>
          <p:nvPr>
            <p:ph idx="1"/>
          </p:nvPr>
        </p:nvSpPr>
        <p:spPr/>
        <p:txBody>
          <a:bodyPr/>
          <a:lstStyle/>
          <a:p>
            <a:r>
              <a:rPr lang="en-US" sz="2200" dirty="0"/>
              <a:t>User </a:t>
            </a:r>
            <a:r>
              <a:rPr lang="en-US" sz="2200" dirty="0" smtClean="0"/>
              <a:t>will be </a:t>
            </a:r>
            <a:r>
              <a:rPr lang="en-US" sz="2200" dirty="0"/>
              <a:t>redirected to “How to use this app?” screen, when user logins </a:t>
            </a:r>
            <a:r>
              <a:rPr lang="en-US" sz="2200" dirty="0" smtClean="0"/>
              <a:t>for </a:t>
            </a:r>
            <a:r>
              <a:rPr lang="en-US" sz="2200" dirty="0"/>
              <a:t>the first time</a:t>
            </a:r>
            <a:r>
              <a:rPr lang="en-US" sz="2200" dirty="0" smtClean="0"/>
              <a:t>.</a:t>
            </a:r>
          </a:p>
          <a:p>
            <a:r>
              <a:rPr lang="en-US" sz="2200" dirty="0"/>
              <a:t>User will be provided with a slider that contains images/ </a:t>
            </a:r>
            <a:r>
              <a:rPr lang="en-US" sz="2200" dirty="0" smtClean="0"/>
              <a:t>video </a:t>
            </a:r>
            <a:r>
              <a:rPr lang="en-US" sz="2200" dirty="0"/>
              <a:t>that instructs user on how </a:t>
            </a:r>
            <a:r>
              <a:rPr lang="en-US" sz="2200" dirty="0" smtClean="0"/>
              <a:t>to </a:t>
            </a:r>
            <a:r>
              <a:rPr lang="en-US" sz="2200" dirty="0"/>
              <a:t>use “PartyGuard” app</a:t>
            </a:r>
            <a:r>
              <a:rPr lang="en-US" sz="2200" dirty="0" smtClean="0"/>
              <a:t>.</a:t>
            </a:r>
          </a:p>
          <a:p>
            <a:pPr lvl="0"/>
            <a:r>
              <a:rPr lang="en-US" sz="2200" dirty="0"/>
              <a:t>Images and Video links are shown on the page in </a:t>
            </a:r>
            <a:r>
              <a:rPr lang="en-US" sz="2200" dirty="0" smtClean="0"/>
              <a:t>the </a:t>
            </a:r>
            <a:r>
              <a:rPr lang="en-US" sz="2200" dirty="0"/>
              <a:t>slider.</a:t>
            </a:r>
          </a:p>
          <a:p>
            <a:endParaRPr lang="en-US" dirty="0"/>
          </a:p>
        </p:txBody>
      </p:sp>
      <p:sp>
        <p:nvSpPr>
          <p:cNvPr id="4" name="TextBox 3"/>
          <p:cNvSpPr txBox="1"/>
          <p:nvPr/>
        </p:nvSpPr>
        <p:spPr>
          <a:xfrm>
            <a:off x="9110963" y="5939422"/>
            <a:ext cx="1843549" cy="646331"/>
          </a:xfrm>
          <a:prstGeom prst="rect">
            <a:avLst/>
          </a:prstGeom>
          <a:noFill/>
        </p:spPr>
        <p:txBody>
          <a:bodyPr wrap="square" rtlCol="0">
            <a:spAutoFit/>
          </a:bodyPr>
          <a:lstStyle/>
          <a:p>
            <a:r>
              <a:rPr lang="en-US" b="1" dirty="0" smtClean="0">
                <a:solidFill>
                  <a:schemeClr val="tx1">
                    <a:lumMod val="50000"/>
                    <a:lumOff val="50000"/>
                  </a:schemeClr>
                </a:solidFill>
              </a:rPr>
              <a:t>Harish Reddy Yanala</a:t>
            </a:r>
            <a:endParaRPr lang="en-US" b="1" dirty="0">
              <a:solidFill>
                <a:schemeClr val="tx1">
                  <a:lumMod val="50000"/>
                  <a:lumOff val="50000"/>
                </a:schemeClr>
              </a:solidFill>
            </a:endParaRPr>
          </a:p>
        </p:txBody>
      </p:sp>
    </p:spTree>
    <p:extLst>
      <p:ext uri="{BB962C8B-B14F-4D97-AF65-F5344CB8AC3E}">
        <p14:creationId xmlns:p14="http://schemas.microsoft.com/office/powerpoint/2010/main" val="3661838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Fraternities Screen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4206" y="1828800"/>
            <a:ext cx="2427858" cy="4351338"/>
          </a:xfrm>
        </p:spPr>
      </p:pic>
      <p:sp>
        <p:nvSpPr>
          <p:cNvPr id="5" name="TextBox 4"/>
          <p:cNvSpPr txBox="1"/>
          <p:nvPr/>
        </p:nvSpPr>
        <p:spPr>
          <a:xfrm>
            <a:off x="8921514" y="6064249"/>
            <a:ext cx="2032998" cy="646331"/>
          </a:xfrm>
          <a:prstGeom prst="rect">
            <a:avLst/>
          </a:prstGeom>
          <a:noFill/>
        </p:spPr>
        <p:txBody>
          <a:bodyPr wrap="square" rtlCol="0">
            <a:spAutoFit/>
          </a:bodyPr>
          <a:lstStyle/>
          <a:p>
            <a:r>
              <a:rPr lang="en-US" b="1" dirty="0" smtClean="0">
                <a:solidFill>
                  <a:schemeClr val="tx1">
                    <a:lumMod val="50000"/>
                    <a:lumOff val="50000"/>
                  </a:schemeClr>
                </a:solidFill>
              </a:rPr>
              <a:t>Seshu Kumar</a:t>
            </a:r>
          </a:p>
          <a:p>
            <a:r>
              <a:rPr lang="en-US" b="1" dirty="0" smtClean="0">
                <a:solidFill>
                  <a:schemeClr val="tx1">
                    <a:lumMod val="50000"/>
                    <a:lumOff val="50000"/>
                  </a:schemeClr>
                </a:solidFill>
              </a:rPr>
              <a:t>Gandhapuneni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1497337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0426" y="131966"/>
            <a:ext cx="9931395" cy="1397124"/>
          </a:xfrm>
        </p:spPr>
        <p:txBody>
          <a:bodyPr anchor="ctr"/>
          <a:lstStyle/>
          <a:p>
            <a:pPr algn="ctr"/>
            <a:r>
              <a:rPr lang="en-US" dirty="0" smtClean="0">
                <a:solidFill>
                  <a:schemeClr val="bg1"/>
                </a:solidFill>
              </a:rPr>
              <a:t>Android Nachos - Team Members</a:t>
            </a:r>
            <a:endParaRPr lang="en-US" dirty="0">
              <a:solidFill>
                <a:schemeClr val="bg1"/>
              </a:solidFill>
            </a:endParaRPr>
          </a:p>
        </p:txBody>
      </p:sp>
      <p:pic>
        <p:nvPicPr>
          <p:cNvPr id="6" name="Content Placeholder 5"/>
          <p:cNvPicPr>
            <a:picLocks noGrp="1" noChangeAspect="1"/>
          </p:cNvPicPr>
          <p:nvPr>
            <p:ph idx="1"/>
          </p:nvPr>
        </p:nvPicPr>
        <p:blipFill>
          <a:blip r:embed="rId2"/>
          <a:stretch>
            <a:fillRect/>
          </a:stretch>
        </p:blipFill>
        <p:spPr>
          <a:xfrm>
            <a:off x="950652" y="1651818"/>
            <a:ext cx="1593238" cy="1740310"/>
          </a:xfrm>
          <a:prstGeom prst="rect">
            <a:avLst/>
          </a:prstGeom>
        </p:spPr>
      </p:pic>
      <p:sp>
        <p:nvSpPr>
          <p:cNvPr id="7" name="TextBox 6"/>
          <p:cNvSpPr txBox="1"/>
          <p:nvPr/>
        </p:nvSpPr>
        <p:spPr>
          <a:xfrm>
            <a:off x="877324" y="3490454"/>
            <a:ext cx="1755470" cy="646331"/>
          </a:xfrm>
          <a:prstGeom prst="rect">
            <a:avLst/>
          </a:prstGeom>
          <a:noFill/>
        </p:spPr>
        <p:txBody>
          <a:bodyPr wrap="square" rtlCol="0">
            <a:spAutoFit/>
          </a:bodyPr>
          <a:lstStyle/>
          <a:p>
            <a:r>
              <a:rPr lang="en-US" b="1" dirty="0" smtClean="0">
                <a:solidFill>
                  <a:schemeClr val="bg1"/>
                </a:solidFill>
              </a:rPr>
              <a:t>Harish Yeddluri</a:t>
            </a:r>
            <a:endParaRPr lang="en-US" b="1" dirty="0">
              <a:solidFill>
                <a:schemeClr val="bg1"/>
              </a:solidFill>
            </a:endParaRPr>
          </a:p>
        </p:txBody>
      </p:sp>
      <p:pic>
        <p:nvPicPr>
          <p:cNvPr id="9" name="Picture 8"/>
          <p:cNvPicPr>
            <a:picLocks noChangeAspect="1"/>
          </p:cNvPicPr>
          <p:nvPr/>
        </p:nvPicPr>
        <p:blipFill>
          <a:blip r:embed="rId3"/>
          <a:stretch>
            <a:fillRect/>
          </a:stretch>
        </p:blipFill>
        <p:spPr>
          <a:xfrm>
            <a:off x="3419394" y="1575706"/>
            <a:ext cx="1728838" cy="1769806"/>
          </a:xfrm>
          <a:prstGeom prst="rect">
            <a:avLst/>
          </a:prstGeom>
        </p:spPr>
      </p:pic>
      <p:sp>
        <p:nvSpPr>
          <p:cNvPr id="10" name="TextBox 9"/>
          <p:cNvSpPr txBox="1"/>
          <p:nvPr/>
        </p:nvSpPr>
        <p:spPr>
          <a:xfrm>
            <a:off x="3419394" y="3514855"/>
            <a:ext cx="1843549" cy="646331"/>
          </a:xfrm>
          <a:prstGeom prst="rect">
            <a:avLst/>
          </a:prstGeom>
          <a:noFill/>
        </p:spPr>
        <p:txBody>
          <a:bodyPr wrap="square" rtlCol="0">
            <a:spAutoFit/>
          </a:bodyPr>
          <a:lstStyle/>
          <a:p>
            <a:r>
              <a:rPr lang="en-US" b="1" dirty="0" smtClean="0">
                <a:solidFill>
                  <a:schemeClr val="bg1"/>
                </a:solidFill>
              </a:rPr>
              <a:t>Vinod kumar Kurma</a:t>
            </a:r>
            <a:endParaRPr lang="en-US" b="1" dirty="0">
              <a:solidFill>
                <a:schemeClr val="bg1"/>
              </a:solidFill>
            </a:endParaRPr>
          </a:p>
        </p:txBody>
      </p:sp>
      <p:pic>
        <p:nvPicPr>
          <p:cNvPr id="13" name="Picture 12"/>
          <p:cNvPicPr>
            <a:picLocks noChangeAspect="1"/>
          </p:cNvPicPr>
          <p:nvPr/>
        </p:nvPicPr>
        <p:blipFill>
          <a:blip r:embed="rId4"/>
          <a:stretch>
            <a:fillRect/>
          </a:stretch>
        </p:blipFill>
        <p:spPr>
          <a:xfrm>
            <a:off x="6157211" y="1525228"/>
            <a:ext cx="1704975" cy="1866900"/>
          </a:xfrm>
          <a:prstGeom prst="rect">
            <a:avLst/>
          </a:prstGeom>
        </p:spPr>
      </p:pic>
      <p:sp>
        <p:nvSpPr>
          <p:cNvPr id="14" name="TextBox 13"/>
          <p:cNvSpPr txBox="1"/>
          <p:nvPr/>
        </p:nvSpPr>
        <p:spPr>
          <a:xfrm>
            <a:off x="6157211" y="3514854"/>
            <a:ext cx="1843549" cy="646331"/>
          </a:xfrm>
          <a:prstGeom prst="rect">
            <a:avLst/>
          </a:prstGeom>
          <a:noFill/>
        </p:spPr>
        <p:txBody>
          <a:bodyPr wrap="square" rtlCol="0">
            <a:spAutoFit/>
          </a:bodyPr>
          <a:lstStyle/>
          <a:p>
            <a:r>
              <a:rPr lang="en-US" b="1" dirty="0" smtClean="0">
                <a:solidFill>
                  <a:schemeClr val="bg1"/>
                </a:solidFill>
              </a:rPr>
              <a:t>Harish Reddy Yanala</a:t>
            </a:r>
            <a:endParaRPr lang="en-US" b="1" dirty="0">
              <a:solidFill>
                <a:schemeClr val="bg1"/>
              </a:solidFill>
            </a:endParaRPr>
          </a:p>
        </p:txBody>
      </p:sp>
      <p:pic>
        <p:nvPicPr>
          <p:cNvPr id="15" name="Picture 14"/>
          <p:cNvPicPr>
            <a:picLocks noChangeAspect="1"/>
          </p:cNvPicPr>
          <p:nvPr/>
        </p:nvPicPr>
        <p:blipFill>
          <a:blip r:embed="rId5"/>
          <a:stretch>
            <a:fillRect/>
          </a:stretch>
        </p:blipFill>
        <p:spPr>
          <a:xfrm>
            <a:off x="8761553" y="1525228"/>
            <a:ext cx="1691514" cy="1820283"/>
          </a:xfrm>
          <a:prstGeom prst="rect">
            <a:avLst/>
          </a:prstGeom>
        </p:spPr>
      </p:pic>
      <p:sp>
        <p:nvSpPr>
          <p:cNvPr id="16" name="AutoShape 8" descr="blob:https://web.whatsapp.com/97c893af-1c9f-4df9-a3aa-3910e03fc718"/>
          <p:cNvSpPr>
            <a:spLocks noChangeAspect="1" noChangeArrowheads="1"/>
          </p:cNvSpPr>
          <p:nvPr/>
        </p:nvSpPr>
        <p:spPr bwMode="auto">
          <a:xfrm>
            <a:off x="224863" y="-14446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8522797" y="3490453"/>
            <a:ext cx="2169025" cy="646331"/>
          </a:xfrm>
          <a:prstGeom prst="rect">
            <a:avLst/>
          </a:prstGeom>
          <a:noFill/>
        </p:spPr>
        <p:txBody>
          <a:bodyPr wrap="square" rtlCol="0">
            <a:spAutoFit/>
          </a:bodyPr>
          <a:lstStyle/>
          <a:p>
            <a:r>
              <a:rPr lang="en-US" b="1" dirty="0" smtClean="0">
                <a:solidFill>
                  <a:schemeClr val="bg1"/>
                </a:solidFill>
              </a:rPr>
              <a:t>Rakshith Anand Bootham</a:t>
            </a:r>
            <a:endParaRPr lang="en-US" b="1" dirty="0">
              <a:solidFill>
                <a:schemeClr val="bg1"/>
              </a:solidFill>
            </a:endParaRPr>
          </a:p>
        </p:txBody>
      </p:sp>
      <p:sp>
        <p:nvSpPr>
          <p:cNvPr id="18" name="AutoShape 8" descr="blob:https://web.whatsapp.com/97c893af-1c9f-4df9-a3aa-3910e03fc718"/>
          <p:cNvSpPr>
            <a:spLocks noChangeAspect="1" noChangeArrowheads="1"/>
          </p:cNvSpPr>
          <p:nvPr/>
        </p:nvSpPr>
        <p:spPr bwMode="auto">
          <a:xfrm>
            <a:off x="2829205" y="-2671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2586" y="4459951"/>
            <a:ext cx="1593238" cy="1593238"/>
          </a:xfrm>
          <a:prstGeom prst="rect">
            <a:avLst/>
          </a:prstGeom>
        </p:spPr>
      </p:pic>
      <p:sp>
        <p:nvSpPr>
          <p:cNvPr id="21" name="TextBox 20"/>
          <p:cNvSpPr txBox="1"/>
          <p:nvPr/>
        </p:nvSpPr>
        <p:spPr>
          <a:xfrm>
            <a:off x="1812706" y="6053189"/>
            <a:ext cx="2032998" cy="646331"/>
          </a:xfrm>
          <a:prstGeom prst="rect">
            <a:avLst/>
          </a:prstGeom>
          <a:noFill/>
        </p:spPr>
        <p:txBody>
          <a:bodyPr wrap="square" rtlCol="0">
            <a:spAutoFit/>
          </a:bodyPr>
          <a:lstStyle/>
          <a:p>
            <a:r>
              <a:rPr lang="en-US" b="1" dirty="0" smtClean="0">
                <a:solidFill>
                  <a:schemeClr val="bg1"/>
                </a:solidFill>
              </a:rPr>
              <a:t>Seshu Kumar</a:t>
            </a:r>
          </a:p>
          <a:p>
            <a:r>
              <a:rPr lang="en-US" b="1" dirty="0" smtClean="0">
                <a:solidFill>
                  <a:schemeClr val="bg1"/>
                </a:solidFill>
              </a:rPr>
              <a:t>Gandhapuneni</a:t>
            </a:r>
            <a:endParaRPr lang="en-US" b="1" dirty="0">
              <a:solidFill>
                <a:schemeClr val="bg1"/>
              </a:solidFill>
            </a:endParaRPr>
          </a:p>
        </p:txBody>
      </p:sp>
      <p:pic>
        <p:nvPicPr>
          <p:cNvPr id="22" name="Picture 21"/>
          <p:cNvPicPr>
            <a:picLocks noChangeAspect="1"/>
          </p:cNvPicPr>
          <p:nvPr/>
        </p:nvPicPr>
        <p:blipFill>
          <a:blip r:embed="rId7"/>
          <a:stretch>
            <a:fillRect/>
          </a:stretch>
        </p:blipFill>
        <p:spPr>
          <a:xfrm>
            <a:off x="4809481" y="4425273"/>
            <a:ext cx="1695450" cy="1686998"/>
          </a:xfrm>
          <a:prstGeom prst="rect">
            <a:avLst/>
          </a:prstGeom>
        </p:spPr>
      </p:pic>
      <p:sp>
        <p:nvSpPr>
          <p:cNvPr id="25" name="TextBox 24"/>
          <p:cNvSpPr txBox="1"/>
          <p:nvPr/>
        </p:nvSpPr>
        <p:spPr>
          <a:xfrm>
            <a:off x="5029361" y="6112271"/>
            <a:ext cx="1218060" cy="646331"/>
          </a:xfrm>
          <a:prstGeom prst="rect">
            <a:avLst/>
          </a:prstGeom>
          <a:noFill/>
        </p:spPr>
        <p:txBody>
          <a:bodyPr wrap="square" rtlCol="0">
            <a:spAutoFit/>
          </a:bodyPr>
          <a:lstStyle/>
          <a:p>
            <a:r>
              <a:rPr lang="en-US" b="1" dirty="0" smtClean="0">
                <a:solidFill>
                  <a:schemeClr val="bg1"/>
                </a:solidFill>
              </a:rPr>
              <a:t>Sridhar</a:t>
            </a:r>
          </a:p>
          <a:p>
            <a:r>
              <a:rPr lang="en-US" b="1" dirty="0" smtClean="0">
                <a:solidFill>
                  <a:schemeClr val="bg1"/>
                </a:solidFill>
              </a:rPr>
              <a:t>Yerasi</a:t>
            </a:r>
            <a:endParaRPr lang="en-US" b="1" dirty="0">
              <a:solidFill>
                <a:schemeClr val="bg1"/>
              </a:solidFill>
            </a:endParaRPr>
          </a:p>
        </p:txBody>
      </p:sp>
      <p:pic>
        <p:nvPicPr>
          <p:cNvPr id="24" name="Picture 23"/>
          <p:cNvPicPr>
            <a:picLocks noChangeAspect="1"/>
          </p:cNvPicPr>
          <p:nvPr/>
        </p:nvPicPr>
        <p:blipFill>
          <a:blip r:embed="rId8"/>
          <a:stretch>
            <a:fillRect/>
          </a:stretch>
        </p:blipFill>
        <p:spPr>
          <a:xfrm>
            <a:off x="7468708" y="4425273"/>
            <a:ext cx="1845093" cy="1664428"/>
          </a:xfrm>
          <a:prstGeom prst="rect">
            <a:avLst/>
          </a:prstGeom>
        </p:spPr>
      </p:pic>
      <p:sp>
        <p:nvSpPr>
          <p:cNvPr id="28" name="TextBox 27"/>
          <p:cNvSpPr txBox="1"/>
          <p:nvPr/>
        </p:nvSpPr>
        <p:spPr>
          <a:xfrm>
            <a:off x="7782224" y="6112271"/>
            <a:ext cx="1218060" cy="646331"/>
          </a:xfrm>
          <a:prstGeom prst="rect">
            <a:avLst/>
          </a:prstGeom>
          <a:noFill/>
        </p:spPr>
        <p:txBody>
          <a:bodyPr wrap="square" rtlCol="0">
            <a:spAutoFit/>
          </a:bodyPr>
          <a:lstStyle/>
          <a:p>
            <a:r>
              <a:rPr lang="en-US" b="1" dirty="0" smtClean="0">
                <a:solidFill>
                  <a:schemeClr val="bg1"/>
                </a:solidFill>
              </a:rPr>
              <a:t>Ashish</a:t>
            </a:r>
          </a:p>
          <a:p>
            <a:r>
              <a:rPr lang="en-US" b="1" dirty="0" smtClean="0">
                <a:solidFill>
                  <a:schemeClr val="bg1"/>
                </a:solidFill>
              </a:rPr>
              <a:t>Peruru</a:t>
            </a:r>
            <a:endParaRPr lang="en-US" b="1" dirty="0">
              <a:solidFill>
                <a:schemeClr val="bg1"/>
              </a:solidFill>
            </a:endParaRPr>
          </a:p>
        </p:txBody>
      </p:sp>
    </p:spTree>
    <p:extLst>
      <p:ext uri="{BB962C8B-B14F-4D97-AF65-F5344CB8AC3E}">
        <p14:creationId xmlns:p14="http://schemas.microsoft.com/office/powerpoint/2010/main" val="3931754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Fraternities Screen – Cont..</a:t>
            </a:r>
            <a:endParaRPr lang="en-US" dirty="0"/>
          </a:p>
        </p:txBody>
      </p:sp>
      <p:sp>
        <p:nvSpPr>
          <p:cNvPr id="3" name="Content Placeholder 2"/>
          <p:cNvSpPr>
            <a:spLocks noGrp="1"/>
          </p:cNvSpPr>
          <p:nvPr>
            <p:ph idx="1"/>
          </p:nvPr>
        </p:nvSpPr>
        <p:spPr>
          <a:xfrm>
            <a:off x="1497840" y="1828800"/>
            <a:ext cx="8595360" cy="4351337"/>
          </a:xfrm>
        </p:spPr>
        <p:txBody>
          <a:bodyPr/>
          <a:lstStyle/>
          <a:p>
            <a:r>
              <a:rPr lang="en-US" sz="2200" dirty="0"/>
              <a:t>The List of fraternities that are available in the user’s location are enabled for user to select. </a:t>
            </a:r>
            <a:endParaRPr lang="en-US" sz="2200" dirty="0" smtClean="0"/>
          </a:p>
          <a:p>
            <a:r>
              <a:rPr lang="en-US" sz="2200" dirty="0" smtClean="0"/>
              <a:t>Along </a:t>
            </a:r>
            <a:r>
              <a:rPr lang="en-US" sz="2200" dirty="0"/>
              <a:t>next to the names should be a small image of the fraternity house  provided by the Host user via the website. </a:t>
            </a:r>
          </a:p>
          <a:p>
            <a:r>
              <a:rPr lang="en-US" sz="2200" dirty="0" smtClean="0"/>
              <a:t>Fraternity houses need to pay fees in order utilize this app.</a:t>
            </a:r>
          </a:p>
          <a:p>
            <a:r>
              <a:rPr lang="en-US" sz="2200" dirty="0" smtClean="0"/>
              <a:t>If </a:t>
            </a:r>
            <a:r>
              <a:rPr lang="en-US" sz="2200" dirty="0"/>
              <a:t>the fraternity has not paid for the usage of this app, the fraternity </a:t>
            </a:r>
            <a:r>
              <a:rPr lang="en-US" sz="2200" dirty="0" smtClean="0"/>
              <a:t>option is </a:t>
            </a:r>
            <a:r>
              <a:rPr lang="en-US" sz="2200" dirty="0"/>
              <a:t>not enabled in this screen</a:t>
            </a:r>
            <a:r>
              <a:rPr lang="en-US" sz="2200" dirty="0" smtClean="0"/>
              <a:t>.</a:t>
            </a:r>
          </a:p>
          <a:p>
            <a:pPr marL="0" indent="0">
              <a:buNone/>
            </a:pPr>
            <a:endParaRPr lang="en-US" dirty="0"/>
          </a:p>
        </p:txBody>
      </p:sp>
      <p:sp>
        <p:nvSpPr>
          <p:cNvPr id="4" name="TextBox 3"/>
          <p:cNvSpPr txBox="1"/>
          <p:nvPr/>
        </p:nvSpPr>
        <p:spPr>
          <a:xfrm>
            <a:off x="8921514" y="6064249"/>
            <a:ext cx="2032998" cy="646331"/>
          </a:xfrm>
          <a:prstGeom prst="rect">
            <a:avLst/>
          </a:prstGeom>
          <a:noFill/>
        </p:spPr>
        <p:txBody>
          <a:bodyPr wrap="square" rtlCol="0">
            <a:spAutoFit/>
          </a:bodyPr>
          <a:lstStyle/>
          <a:p>
            <a:r>
              <a:rPr lang="en-US" b="1" dirty="0" smtClean="0">
                <a:solidFill>
                  <a:schemeClr val="tx1">
                    <a:lumMod val="50000"/>
                    <a:lumOff val="50000"/>
                  </a:schemeClr>
                </a:solidFill>
              </a:rPr>
              <a:t>Seshu Kumar</a:t>
            </a:r>
          </a:p>
          <a:p>
            <a:r>
              <a:rPr lang="en-US" b="1" dirty="0" smtClean="0">
                <a:solidFill>
                  <a:schemeClr val="tx1">
                    <a:lumMod val="50000"/>
                    <a:lumOff val="50000"/>
                  </a:schemeClr>
                </a:solidFill>
              </a:rPr>
              <a:t>Gandhapuneni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330697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Report Issue Screen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8564" y="1828800"/>
            <a:ext cx="2399255" cy="4351338"/>
          </a:xfrm>
        </p:spPr>
      </p:pic>
      <p:sp>
        <p:nvSpPr>
          <p:cNvPr id="4" name="TextBox 3"/>
          <p:cNvSpPr txBox="1"/>
          <p:nvPr/>
        </p:nvSpPr>
        <p:spPr>
          <a:xfrm>
            <a:off x="8921514" y="6064249"/>
            <a:ext cx="2032998" cy="646331"/>
          </a:xfrm>
          <a:prstGeom prst="rect">
            <a:avLst/>
          </a:prstGeom>
          <a:noFill/>
        </p:spPr>
        <p:txBody>
          <a:bodyPr wrap="square" rtlCol="0">
            <a:spAutoFit/>
          </a:bodyPr>
          <a:lstStyle/>
          <a:p>
            <a:r>
              <a:rPr lang="en-US" b="1" dirty="0" smtClean="0">
                <a:solidFill>
                  <a:schemeClr val="tx1">
                    <a:lumMod val="50000"/>
                    <a:lumOff val="50000"/>
                  </a:schemeClr>
                </a:solidFill>
              </a:rPr>
              <a:t>Seshu Kumar</a:t>
            </a:r>
          </a:p>
          <a:p>
            <a:r>
              <a:rPr lang="en-US" b="1" dirty="0" smtClean="0">
                <a:solidFill>
                  <a:schemeClr val="tx1">
                    <a:lumMod val="50000"/>
                    <a:lumOff val="50000"/>
                  </a:schemeClr>
                </a:solidFill>
              </a:rPr>
              <a:t>Gandhapuneni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1565061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24" y="0"/>
            <a:ext cx="9692640" cy="1397124"/>
          </a:xfrm>
        </p:spPr>
        <p:txBody>
          <a:bodyPr anchor="ctr"/>
          <a:lstStyle/>
          <a:p>
            <a:pPr algn="ctr"/>
            <a:r>
              <a:rPr lang="en-US" dirty="0"/>
              <a:t>Report Issue </a:t>
            </a:r>
            <a:r>
              <a:rPr lang="en-US" dirty="0" smtClean="0"/>
              <a:t>Screen – Cont..</a:t>
            </a:r>
            <a:endParaRPr lang="en-US" dirty="0"/>
          </a:p>
        </p:txBody>
      </p:sp>
      <p:sp>
        <p:nvSpPr>
          <p:cNvPr id="3" name="Content Placeholder 2"/>
          <p:cNvSpPr>
            <a:spLocks noGrp="1"/>
          </p:cNvSpPr>
          <p:nvPr>
            <p:ph idx="1"/>
          </p:nvPr>
        </p:nvSpPr>
        <p:spPr>
          <a:xfrm>
            <a:off x="1586336" y="1397124"/>
            <a:ext cx="8595360" cy="4351337"/>
          </a:xfrm>
        </p:spPr>
        <p:txBody>
          <a:bodyPr>
            <a:noAutofit/>
          </a:bodyPr>
          <a:lstStyle/>
          <a:p>
            <a:r>
              <a:rPr lang="en-US" sz="2400" dirty="0"/>
              <a:t>User can select from a category of the issue from the list.   </a:t>
            </a:r>
            <a:endParaRPr lang="en-US" sz="2400" dirty="0" smtClean="0"/>
          </a:p>
          <a:p>
            <a:r>
              <a:rPr lang="en-US" sz="2400" dirty="0" smtClean="0"/>
              <a:t>By selecting the type of issue, user would be navigated to Locations screen i.e., alerts are not sent from this screen.</a:t>
            </a:r>
            <a:r>
              <a:rPr lang="en-US" sz="2400" dirty="0"/>
              <a:t> </a:t>
            </a:r>
          </a:p>
          <a:p>
            <a:pPr lvl="0"/>
            <a:r>
              <a:rPr lang="en-US" sz="2400" dirty="0"/>
              <a:t>User can also select emergency button which would then ask the user if they were sure if they wanted to send the alert. If it is confirmed this feature allows the user to skip the location screen in order to send the alert faster. This is the only button that will trigger the University Police alert after 15 minutes. </a:t>
            </a:r>
          </a:p>
          <a:p>
            <a:r>
              <a:rPr lang="en-US" sz="2400" dirty="0"/>
              <a:t> All other alert types are treated as less severe and will not trigger Police regardless of Guard User response time.</a:t>
            </a:r>
          </a:p>
          <a:p>
            <a:endParaRPr lang="en-US" sz="2400" dirty="0" smtClean="0"/>
          </a:p>
          <a:p>
            <a:endParaRPr lang="en-US" sz="2400" dirty="0"/>
          </a:p>
        </p:txBody>
      </p:sp>
      <p:sp>
        <p:nvSpPr>
          <p:cNvPr id="4" name="TextBox 3"/>
          <p:cNvSpPr txBox="1"/>
          <p:nvPr/>
        </p:nvSpPr>
        <p:spPr>
          <a:xfrm>
            <a:off x="8906766" y="6211669"/>
            <a:ext cx="2032998" cy="646331"/>
          </a:xfrm>
          <a:prstGeom prst="rect">
            <a:avLst/>
          </a:prstGeom>
          <a:noFill/>
        </p:spPr>
        <p:txBody>
          <a:bodyPr wrap="square" rtlCol="0">
            <a:spAutoFit/>
          </a:bodyPr>
          <a:lstStyle/>
          <a:p>
            <a:r>
              <a:rPr lang="en-US" b="1" dirty="0" smtClean="0">
                <a:solidFill>
                  <a:schemeClr val="tx1">
                    <a:lumMod val="50000"/>
                    <a:lumOff val="50000"/>
                  </a:schemeClr>
                </a:solidFill>
              </a:rPr>
              <a:t>Seshu Kumar</a:t>
            </a:r>
          </a:p>
          <a:p>
            <a:r>
              <a:rPr lang="en-US" b="1" dirty="0" smtClean="0">
                <a:solidFill>
                  <a:schemeClr val="tx1">
                    <a:lumMod val="50000"/>
                    <a:lumOff val="50000"/>
                  </a:schemeClr>
                </a:solidFill>
              </a:rPr>
              <a:t>Gandhapuneni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2687669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146714"/>
            <a:ext cx="9692640" cy="1397124"/>
          </a:xfrm>
        </p:spPr>
        <p:txBody>
          <a:bodyPr anchor="ctr"/>
          <a:lstStyle/>
          <a:p>
            <a:pPr algn="ctr"/>
            <a:r>
              <a:rPr lang="en-US" dirty="0">
                <a:latin typeface="+mn-lt"/>
                <a:cs typeface="Times New Roman" panose="02020603050405020304" pitchFamily="18" charset="0"/>
              </a:rPr>
              <a:t>Report Location Screen</a:t>
            </a:r>
            <a:endParaRPr lang="en-US" dirty="0">
              <a:latin typeface="+mn-lt"/>
            </a:endParaRPr>
          </a:p>
        </p:txBody>
      </p:sp>
      <p:pic>
        <p:nvPicPr>
          <p:cNvPr id="6" name="Content Placeholder 4" descr="Location-GDP"/>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871420" y="1691322"/>
            <a:ext cx="2473544" cy="4351338"/>
          </a:xfrm>
          <a:prstGeom prst="rect">
            <a:avLst/>
          </a:prstGeom>
          <a:noFill/>
          <a:ln>
            <a:noFill/>
          </a:ln>
        </p:spPr>
      </p:pic>
      <p:sp>
        <p:nvSpPr>
          <p:cNvPr id="5" name="TextBox 4"/>
          <p:cNvSpPr txBox="1"/>
          <p:nvPr/>
        </p:nvSpPr>
        <p:spPr>
          <a:xfrm>
            <a:off x="9199042" y="6042660"/>
            <a:ext cx="1755470" cy="646331"/>
          </a:xfrm>
          <a:prstGeom prst="rect">
            <a:avLst/>
          </a:prstGeom>
          <a:noFill/>
        </p:spPr>
        <p:txBody>
          <a:bodyPr wrap="square" rtlCol="0">
            <a:spAutoFit/>
          </a:bodyPr>
          <a:lstStyle/>
          <a:p>
            <a:r>
              <a:rPr lang="en-US" b="1" dirty="0" smtClean="0">
                <a:solidFill>
                  <a:schemeClr val="tx1">
                    <a:lumMod val="50000"/>
                    <a:lumOff val="50000"/>
                  </a:schemeClr>
                </a:solidFill>
              </a:rPr>
              <a:t>Harish Yeddluri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2320710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146714"/>
            <a:ext cx="9692640" cy="1397124"/>
          </a:xfrm>
        </p:spPr>
        <p:txBody>
          <a:bodyPr anchor="ctr"/>
          <a:lstStyle/>
          <a:p>
            <a:pPr algn="ctr"/>
            <a:r>
              <a:rPr lang="en-US" dirty="0">
                <a:latin typeface="+mn-lt"/>
                <a:cs typeface="Times New Roman" panose="02020603050405020304" pitchFamily="18" charset="0"/>
              </a:rPr>
              <a:t>Report Location </a:t>
            </a:r>
            <a:r>
              <a:rPr lang="en-US" dirty="0" smtClean="0">
                <a:latin typeface="+mn-lt"/>
                <a:cs typeface="Times New Roman" panose="02020603050405020304" pitchFamily="18" charset="0"/>
              </a:rPr>
              <a:t>Screen – Cont..</a:t>
            </a:r>
            <a:endParaRPr lang="en-US" dirty="0">
              <a:latin typeface="+mn-lt"/>
            </a:endParaRPr>
          </a:p>
        </p:txBody>
      </p:sp>
      <p:sp>
        <p:nvSpPr>
          <p:cNvPr id="3" name="Content Placeholder 2"/>
          <p:cNvSpPr>
            <a:spLocks noGrp="1"/>
          </p:cNvSpPr>
          <p:nvPr>
            <p:ph idx="1"/>
          </p:nvPr>
        </p:nvSpPr>
        <p:spPr>
          <a:xfrm>
            <a:off x="1261872" y="1543838"/>
            <a:ext cx="8595360" cy="4351337"/>
          </a:xfrm>
        </p:spPr>
        <p:txBody>
          <a:bodyPr/>
          <a:lstStyle/>
          <a:p>
            <a:r>
              <a:rPr lang="en-US" sz="2400" dirty="0"/>
              <a:t>User selects the place where the issue is..</a:t>
            </a:r>
          </a:p>
          <a:p>
            <a:pPr lvl="0"/>
            <a:r>
              <a:rPr lang="en-US" sz="2400" dirty="0"/>
              <a:t>The location (or) floor list in this screen is populated based on the data provided by host user during registration of a Fraternity house. </a:t>
            </a:r>
          </a:p>
          <a:p>
            <a:r>
              <a:rPr lang="en-US" sz="2400" dirty="0"/>
              <a:t>The location selected in this screen will be included in the notification that is sent to the respective Fraternity members</a:t>
            </a:r>
          </a:p>
          <a:p>
            <a:r>
              <a:rPr lang="en-US" sz="2400" dirty="0"/>
              <a:t>If the location list is not loaded from the database, app should not crash.</a:t>
            </a:r>
          </a:p>
          <a:p>
            <a:endParaRPr lang="en-US" sz="2400" dirty="0"/>
          </a:p>
        </p:txBody>
      </p:sp>
      <p:sp>
        <p:nvSpPr>
          <p:cNvPr id="4" name="TextBox 3"/>
          <p:cNvSpPr txBox="1"/>
          <p:nvPr/>
        </p:nvSpPr>
        <p:spPr>
          <a:xfrm>
            <a:off x="9199042" y="6042660"/>
            <a:ext cx="1755470" cy="646331"/>
          </a:xfrm>
          <a:prstGeom prst="rect">
            <a:avLst/>
          </a:prstGeom>
          <a:noFill/>
        </p:spPr>
        <p:txBody>
          <a:bodyPr wrap="square" rtlCol="0">
            <a:spAutoFit/>
          </a:bodyPr>
          <a:lstStyle/>
          <a:p>
            <a:r>
              <a:rPr lang="en-US" b="1" dirty="0" smtClean="0">
                <a:solidFill>
                  <a:schemeClr val="tx1">
                    <a:lumMod val="50000"/>
                    <a:lumOff val="50000"/>
                  </a:schemeClr>
                </a:solidFill>
              </a:rPr>
              <a:t>Harish Yeddluri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848017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375" y="151456"/>
            <a:ext cx="9692640" cy="1397124"/>
          </a:xfrm>
        </p:spPr>
        <p:txBody>
          <a:bodyPr anchor="ctr"/>
          <a:lstStyle/>
          <a:p>
            <a:pPr algn="ctr"/>
            <a:r>
              <a:rPr lang="en-US" dirty="0">
                <a:latin typeface="+mn-lt"/>
                <a:cs typeface="Times New Roman" panose="02020603050405020304" pitchFamily="18" charset="0"/>
              </a:rPr>
              <a:t>Resolution </a:t>
            </a:r>
            <a:r>
              <a:rPr lang="en-US" dirty="0" smtClean="0">
                <a:latin typeface="+mn-lt"/>
                <a:cs typeface="Times New Roman" panose="02020603050405020304" pitchFamily="18" charset="0"/>
              </a:rPr>
              <a:t>Alert</a:t>
            </a:r>
            <a:endParaRPr lang="en-US" dirty="0">
              <a:latin typeface="+mn-lt"/>
            </a:endParaRPr>
          </a:p>
        </p:txBody>
      </p:sp>
      <p:pic>
        <p:nvPicPr>
          <p:cNvPr id="5"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342" y="1548580"/>
            <a:ext cx="2484706" cy="4351338"/>
          </a:xfrm>
          <a:prstGeom prst="rect">
            <a:avLst/>
          </a:prstGeom>
        </p:spPr>
      </p:pic>
      <p:sp>
        <p:nvSpPr>
          <p:cNvPr id="4" name="TextBox 3"/>
          <p:cNvSpPr txBox="1"/>
          <p:nvPr/>
        </p:nvSpPr>
        <p:spPr>
          <a:xfrm>
            <a:off x="9199042" y="6042660"/>
            <a:ext cx="1755470" cy="646331"/>
          </a:xfrm>
          <a:prstGeom prst="rect">
            <a:avLst/>
          </a:prstGeom>
          <a:noFill/>
        </p:spPr>
        <p:txBody>
          <a:bodyPr wrap="square" rtlCol="0">
            <a:spAutoFit/>
          </a:bodyPr>
          <a:lstStyle/>
          <a:p>
            <a:r>
              <a:rPr lang="en-US" b="1" dirty="0" smtClean="0">
                <a:solidFill>
                  <a:schemeClr val="tx1">
                    <a:lumMod val="50000"/>
                    <a:lumOff val="50000"/>
                  </a:schemeClr>
                </a:solidFill>
              </a:rPr>
              <a:t>Harish Yeddluri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1707653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latin typeface="+mn-lt"/>
                <a:cs typeface="Times New Roman" panose="02020603050405020304" pitchFamily="18" charset="0"/>
              </a:rPr>
              <a:t>Resolution </a:t>
            </a:r>
            <a:r>
              <a:rPr lang="en-US" dirty="0" smtClean="0">
                <a:latin typeface="+mn-lt"/>
                <a:cs typeface="Times New Roman" panose="02020603050405020304" pitchFamily="18" charset="0"/>
              </a:rPr>
              <a:t>Alert - </a:t>
            </a:r>
            <a:r>
              <a:rPr lang="en-US" dirty="0">
                <a:latin typeface="+mn-lt"/>
                <a:cs typeface="Times New Roman" panose="02020603050405020304" pitchFamily="18" charset="0"/>
              </a:rPr>
              <a:t>Cont</a:t>
            </a:r>
            <a:r>
              <a:rPr lang="en-US" dirty="0" smtClean="0">
                <a:latin typeface="+mn-lt"/>
                <a:cs typeface="Times New Roman" panose="02020603050405020304" pitchFamily="18" charset="0"/>
              </a:rPr>
              <a:t>..</a:t>
            </a:r>
            <a:endParaRPr lang="en-US" dirty="0">
              <a:latin typeface="+mn-lt"/>
            </a:endParaRPr>
          </a:p>
        </p:txBody>
      </p:sp>
      <p:sp>
        <p:nvSpPr>
          <p:cNvPr id="3" name="Content Placeholder 2"/>
          <p:cNvSpPr>
            <a:spLocks noGrp="1"/>
          </p:cNvSpPr>
          <p:nvPr>
            <p:ph idx="1"/>
          </p:nvPr>
        </p:nvSpPr>
        <p:spPr/>
        <p:txBody>
          <a:bodyPr>
            <a:normAutofit/>
          </a:bodyPr>
          <a:lstStyle/>
          <a:p>
            <a:r>
              <a:rPr lang="en-US" sz="2400" dirty="0"/>
              <a:t>Host user can push a notification to the basic user (user who submitted the issue) to confirm if the issue is resolved. </a:t>
            </a:r>
          </a:p>
          <a:p>
            <a:r>
              <a:rPr lang="en-US" sz="2400" dirty="0"/>
              <a:t>A pop-up message is shown on the screen of the basic user to confirm the resolution of the issue. </a:t>
            </a:r>
          </a:p>
          <a:p>
            <a:r>
              <a:rPr lang="en-US" sz="2400" dirty="0"/>
              <a:t>The option chosen by the basic user from the popup (Accept or Decline) is notified to the Host (or) Guard user.</a:t>
            </a:r>
          </a:p>
          <a:p>
            <a:endParaRPr lang="en-US" sz="2400" b="1" dirty="0"/>
          </a:p>
        </p:txBody>
      </p:sp>
      <p:sp>
        <p:nvSpPr>
          <p:cNvPr id="4" name="TextBox 3"/>
          <p:cNvSpPr txBox="1"/>
          <p:nvPr/>
        </p:nvSpPr>
        <p:spPr>
          <a:xfrm>
            <a:off x="9199042" y="6042660"/>
            <a:ext cx="1755470" cy="646331"/>
          </a:xfrm>
          <a:prstGeom prst="rect">
            <a:avLst/>
          </a:prstGeom>
          <a:noFill/>
        </p:spPr>
        <p:txBody>
          <a:bodyPr wrap="square" rtlCol="0">
            <a:spAutoFit/>
          </a:bodyPr>
          <a:lstStyle/>
          <a:p>
            <a:r>
              <a:rPr lang="en-US" b="1" dirty="0" smtClean="0">
                <a:solidFill>
                  <a:schemeClr val="tx1">
                    <a:lumMod val="50000"/>
                    <a:lumOff val="50000"/>
                  </a:schemeClr>
                </a:solidFill>
              </a:rPr>
              <a:t>Harish Yeddluri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2216492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Profile Dropdown Menu Screen</a:t>
            </a:r>
            <a:endParaRPr lang="en-US" dirty="0"/>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263" y="1691322"/>
            <a:ext cx="249985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298016" y="6164515"/>
            <a:ext cx="2656496" cy="369332"/>
          </a:xfrm>
          <a:prstGeom prst="rect">
            <a:avLst/>
          </a:prstGeom>
        </p:spPr>
        <p:txBody>
          <a:bodyPr wrap="none">
            <a:spAutoFit/>
          </a:bodyPr>
          <a:lstStyle/>
          <a:p>
            <a:r>
              <a:rPr lang="en-US" b="1" dirty="0">
                <a:solidFill>
                  <a:schemeClr val="tx1">
                    <a:lumMod val="50000"/>
                    <a:lumOff val="50000"/>
                  </a:schemeClr>
                </a:solidFill>
              </a:rPr>
              <a:t>Vinod kumar Kurma</a:t>
            </a:r>
          </a:p>
        </p:txBody>
      </p:sp>
    </p:spTree>
    <p:extLst>
      <p:ext uri="{BB962C8B-B14F-4D97-AF65-F5344CB8AC3E}">
        <p14:creationId xmlns:p14="http://schemas.microsoft.com/office/powerpoint/2010/main" val="1635234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44" y="368700"/>
            <a:ext cx="11362747" cy="1397124"/>
          </a:xfrm>
        </p:spPr>
        <p:txBody>
          <a:bodyPr anchor="ctr"/>
          <a:lstStyle/>
          <a:p>
            <a:pPr algn="ctr"/>
            <a:r>
              <a:rPr lang="en-US" dirty="0" smtClean="0"/>
              <a:t>Profile Dropdown Menu Screen-cont..</a:t>
            </a:r>
            <a:endParaRPr lang="en-US" dirty="0"/>
          </a:p>
        </p:txBody>
      </p:sp>
      <p:sp>
        <p:nvSpPr>
          <p:cNvPr id="10" name="Content Placeholder 2"/>
          <p:cNvSpPr>
            <a:spLocks noGrp="1"/>
          </p:cNvSpPr>
          <p:nvPr>
            <p:ph idx="1"/>
          </p:nvPr>
        </p:nvSpPr>
        <p:spPr>
          <a:xfrm>
            <a:off x="1630582" y="1814052"/>
            <a:ext cx="8595360" cy="4351337"/>
          </a:xfrm>
        </p:spPr>
        <p:txBody>
          <a:bodyPr>
            <a:normAutofit/>
          </a:bodyPr>
          <a:lstStyle/>
          <a:p>
            <a:r>
              <a:rPr lang="en-US" sz="2400" dirty="0" smtClean="0"/>
              <a:t>This screen can be navigated by swiping from the left end of the screen (or) by clicking the dropdown menu  from the top left end of the screen. </a:t>
            </a:r>
            <a:r>
              <a:rPr lang="en-US" sz="2400" dirty="0"/>
              <a:t>  </a:t>
            </a:r>
            <a:endParaRPr lang="en-US" sz="2400" dirty="0" smtClean="0"/>
          </a:p>
          <a:p>
            <a:r>
              <a:rPr lang="en-US" sz="2400" dirty="0" smtClean="0"/>
              <a:t>By selecting the Location change option the user can change his current location.</a:t>
            </a:r>
            <a:r>
              <a:rPr lang="en-US" sz="2400" dirty="0"/>
              <a:t> </a:t>
            </a:r>
          </a:p>
          <a:p>
            <a:pPr lvl="0"/>
            <a:r>
              <a:rPr lang="en-US" sz="2400" dirty="0" smtClean="0"/>
              <a:t>When the user selects the settings option he can change the profile picture or name on the profile</a:t>
            </a:r>
            <a:r>
              <a:rPr lang="en-US" sz="2400" dirty="0"/>
              <a:t> </a:t>
            </a:r>
          </a:p>
          <a:p>
            <a:r>
              <a:rPr lang="en-US" sz="2400" dirty="0"/>
              <a:t> </a:t>
            </a:r>
            <a:r>
              <a:rPr lang="en-US" sz="2400" dirty="0" smtClean="0"/>
              <a:t>When the user selects About Party Guard option he will be directed to the detail information page about Party Guard where he can read and know how to use the App.</a:t>
            </a:r>
          </a:p>
          <a:p>
            <a:endParaRPr lang="en-US" dirty="0"/>
          </a:p>
        </p:txBody>
      </p:sp>
      <p:sp>
        <p:nvSpPr>
          <p:cNvPr id="4" name="Rectangle 3"/>
          <p:cNvSpPr/>
          <p:nvPr/>
        </p:nvSpPr>
        <p:spPr>
          <a:xfrm>
            <a:off x="8298016" y="6164515"/>
            <a:ext cx="2656496" cy="369332"/>
          </a:xfrm>
          <a:prstGeom prst="rect">
            <a:avLst/>
          </a:prstGeom>
        </p:spPr>
        <p:txBody>
          <a:bodyPr wrap="none">
            <a:spAutoFit/>
          </a:bodyPr>
          <a:lstStyle/>
          <a:p>
            <a:r>
              <a:rPr lang="en-US" b="1" dirty="0">
                <a:solidFill>
                  <a:schemeClr val="tx1">
                    <a:lumMod val="50000"/>
                    <a:lumOff val="50000"/>
                  </a:schemeClr>
                </a:solidFill>
              </a:rPr>
              <a:t>Vinod kumar Kurma</a:t>
            </a:r>
          </a:p>
        </p:txBody>
      </p:sp>
    </p:spTree>
    <p:extLst>
      <p:ext uri="{BB962C8B-B14F-4D97-AF65-F5344CB8AC3E}">
        <p14:creationId xmlns:p14="http://schemas.microsoft.com/office/powerpoint/2010/main" val="1998064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7"/>
            <a:ext cx="9692640" cy="5546163"/>
          </a:xfrm>
        </p:spPr>
        <p:txBody>
          <a:bodyPr anchor="ctr">
            <a:normAutofit/>
          </a:bodyPr>
          <a:lstStyle/>
          <a:p>
            <a:pPr algn="ctr"/>
            <a:r>
              <a:rPr lang="en-US" sz="4800" dirty="0" smtClean="0"/>
              <a:t>App Functionality -</a:t>
            </a:r>
            <a:br>
              <a:rPr lang="en-US" sz="4800" dirty="0" smtClean="0"/>
            </a:br>
            <a:r>
              <a:rPr lang="en-US" sz="4800" i="1" dirty="0" smtClean="0"/>
              <a:t>Host (or) Guard User</a:t>
            </a:r>
            <a:endParaRPr lang="en-US" sz="4800" i="1" dirty="0"/>
          </a:p>
        </p:txBody>
      </p:sp>
    </p:spTree>
    <p:extLst>
      <p:ext uri="{BB962C8B-B14F-4D97-AF65-F5344CB8AC3E}">
        <p14:creationId xmlns:p14="http://schemas.microsoft.com/office/powerpoint/2010/main" val="140766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2878" y="1981199"/>
            <a:ext cx="8595360" cy="4351337"/>
          </a:xfrm>
        </p:spPr>
        <p:txBody>
          <a:bodyPr/>
          <a:lstStyle/>
          <a:p>
            <a:endParaRPr lang="en-US" dirty="0" smtClean="0"/>
          </a:p>
          <a:p>
            <a:pPr marL="0" indent="0">
              <a:buNone/>
            </a:pPr>
            <a:endParaRPr lang="en-US" dirty="0"/>
          </a:p>
        </p:txBody>
      </p:sp>
      <p:sp>
        <p:nvSpPr>
          <p:cNvPr id="4" name="Title 3"/>
          <p:cNvSpPr>
            <a:spLocks noGrp="1"/>
          </p:cNvSpPr>
          <p:nvPr>
            <p:ph type="title"/>
          </p:nvPr>
        </p:nvSpPr>
        <p:spPr>
          <a:xfrm>
            <a:off x="1025898" y="486696"/>
            <a:ext cx="9692640" cy="732677"/>
          </a:xfrm>
        </p:spPr>
        <p:txBody>
          <a:bodyPr/>
          <a:lstStyle/>
          <a:p>
            <a:pPr algn="ctr"/>
            <a:r>
              <a:rPr lang="en-US" dirty="0" smtClean="0"/>
              <a:t>Client Details</a:t>
            </a:r>
            <a:endParaRPr lang="en-US" dirty="0"/>
          </a:p>
        </p:txBody>
      </p:sp>
      <p:sp>
        <p:nvSpPr>
          <p:cNvPr id="6" name="Content Placeholder 2"/>
          <p:cNvSpPr txBox="1">
            <a:spLocks/>
          </p:cNvSpPr>
          <p:nvPr/>
        </p:nvSpPr>
        <p:spPr>
          <a:xfrm>
            <a:off x="1202878" y="1612490"/>
            <a:ext cx="8595360" cy="126344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2800" b="1" dirty="0" smtClean="0"/>
              <a:t>Name: </a:t>
            </a:r>
            <a:r>
              <a:rPr lang="en-US" sz="2800" dirty="0" smtClean="0"/>
              <a:t>Jacob Stansbury</a:t>
            </a:r>
          </a:p>
          <a:p>
            <a:pPr marL="0" indent="0">
              <a:buNone/>
            </a:pPr>
            <a:r>
              <a:rPr lang="en-US" sz="2800" b="1" dirty="0" smtClean="0"/>
              <a:t>E-Mail: </a:t>
            </a:r>
            <a:r>
              <a:rPr lang="en-US" sz="2800" dirty="0" smtClean="0"/>
              <a:t>S516098@mail.nwmissouri.edu</a:t>
            </a:r>
          </a:p>
          <a:p>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val="261397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Host User Login Screen</a:t>
            </a:r>
            <a:endParaRPr lang="en-US" dirty="0"/>
          </a:p>
        </p:txBody>
      </p:sp>
      <p:pic>
        <p:nvPicPr>
          <p:cNvPr id="3074" name="Picture 2" descr="Change-PW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893" y="1691322"/>
            <a:ext cx="256459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8298016" y="6164515"/>
            <a:ext cx="2656496" cy="369332"/>
          </a:xfrm>
          <a:prstGeom prst="rect">
            <a:avLst/>
          </a:prstGeom>
        </p:spPr>
        <p:txBody>
          <a:bodyPr wrap="none">
            <a:spAutoFit/>
          </a:bodyPr>
          <a:lstStyle/>
          <a:p>
            <a:r>
              <a:rPr lang="en-US" b="1" dirty="0">
                <a:solidFill>
                  <a:schemeClr val="tx1">
                    <a:lumMod val="50000"/>
                    <a:lumOff val="50000"/>
                  </a:schemeClr>
                </a:solidFill>
              </a:rPr>
              <a:t>Vinod kumar Kurma</a:t>
            </a:r>
          </a:p>
        </p:txBody>
      </p:sp>
    </p:spTree>
    <p:extLst>
      <p:ext uri="{BB962C8B-B14F-4D97-AF65-F5344CB8AC3E}">
        <p14:creationId xmlns:p14="http://schemas.microsoft.com/office/powerpoint/2010/main" val="3732447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Host User Login Screen – Cont..</a:t>
            </a:r>
            <a:endParaRPr lang="en-US" dirty="0"/>
          </a:p>
        </p:txBody>
      </p:sp>
      <p:sp>
        <p:nvSpPr>
          <p:cNvPr id="4" name="Content Placeholder 2"/>
          <p:cNvSpPr>
            <a:spLocks noGrp="1"/>
          </p:cNvSpPr>
          <p:nvPr>
            <p:ph idx="1"/>
          </p:nvPr>
        </p:nvSpPr>
        <p:spPr>
          <a:xfrm>
            <a:off x="1630582" y="1814052"/>
            <a:ext cx="8595360" cy="4351337"/>
          </a:xfrm>
        </p:spPr>
        <p:txBody>
          <a:bodyPr>
            <a:normAutofit/>
          </a:bodyPr>
          <a:lstStyle/>
          <a:p>
            <a:r>
              <a:rPr lang="en-US" sz="2400" dirty="0" smtClean="0"/>
              <a:t>The host user would be redirected to the login page when he/she opens the app and clicks on the Host User Login</a:t>
            </a:r>
            <a:r>
              <a:rPr lang="en-US" sz="2400" dirty="0"/>
              <a:t>  </a:t>
            </a:r>
            <a:endParaRPr lang="en-US" sz="2400" dirty="0" smtClean="0"/>
          </a:p>
          <a:p>
            <a:pPr lvl="0"/>
            <a:r>
              <a:rPr lang="en-US" sz="2400" dirty="0" smtClean="0"/>
              <a:t>User would be auto logged in after the first login</a:t>
            </a:r>
            <a:endParaRPr lang="en-US" dirty="0"/>
          </a:p>
        </p:txBody>
      </p:sp>
      <p:sp>
        <p:nvSpPr>
          <p:cNvPr id="5" name="Rectangle 4"/>
          <p:cNvSpPr/>
          <p:nvPr/>
        </p:nvSpPr>
        <p:spPr>
          <a:xfrm>
            <a:off x="8298016" y="6164515"/>
            <a:ext cx="2656496" cy="369332"/>
          </a:xfrm>
          <a:prstGeom prst="rect">
            <a:avLst/>
          </a:prstGeom>
        </p:spPr>
        <p:txBody>
          <a:bodyPr wrap="none">
            <a:spAutoFit/>
          </a:bodyPr>
          <a:lstStyle/>
          <a:p>
            <a:r>
              <a:rPr lang="en-US" b="1" dirty="0">
                <a:solidFill>
                  <a:schemeClr val="tx1">
                    <a:lumMod val="50000"/>
                    <a:lumOff val="50000"/>
                  </a:schemeClr>
                </a:solidFill>
              </a:rPr>
              <a:t>Vinod kumar Kurma</a:t>
            </a:r>
          </a:p>
        </p:txBody>
      </p:sp>
    </p:spTree>
    <p:extLst>
      <p:ext uri="{BB962C8B-B14F-4D97-AF65-F5344CB8AC3E}">
        <p14:creationId xmlns:p14="http://schemas.microsoft.com/office/powerpoint/2010/main" val="2921480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95" y="215712"/>
            <a:ext cx="9692640" cy="949410"/>
          </a:xfrm>
        </p:spPr>
        <p:txBody>
          <a:bodyPr/>
          <a:lstStyle/>
          <a:p>
            <a:r>
              <a:rPr lang="en-US" dirty="0" smtClean="0"/>
              <a:t>                     PG Team Screen</a:t>
            </a:r>
            <a:endParaRPr lang="en-US" dirty="0"/>
          </a:p>
        </p:txBody>
      </p:sp>
      <p:pic>
        <p:nvPicPr>
          <p:cNvPr id="5" name="Picture 1" descr="C:\Users\s525140\Desktop\PGTe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392" y="1573335"/>
            <a:ext cx="2564598" cy="435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462467" y="5924671"/>
            <a:ext cx="1656735" cy="646331"/>
          </a:xfrm>
          <a:prstGeom prst="rect">
            <a:avLst/>
          </a:prstGeom>
        </p:spPr>
        <p:txBody>
          <a:bodyPr wrap="square">
            <a:spAutoFit/>
          </a:bodyPr>
          <a:lstStyle/>
          <a:p>
            <a:r>
              <a:rPr lang="en-US" b="1" dirty="0">
                <a:solidFill>
                  <a:schemeClr val="tx1">
                    <a:lumMod val="50000"/>
                    <a:lumOff val="50000"/>
                  </a:schemeClr>
                </a:solidFill>
              </a:rPr>
              <a:t>Sridhar</a:t>
            </a:r>
          </a:p>
          <a:p>
            <a:r>
              <a:rPr lang="en-US" b="1" dirty="0">
                <a:solidFill>
                  <a:schemeClr val="tx1">
                    <a:lumMod val="50000"/>
                    <a:lumOff val="50000"/>
                  </a:schemeClr>
                </a:solidFill>
              </a:rPr>
              <a:t>Yerasi</a:t>
            </a:r>
          </a:p>
        </p:txBody>
      </p:sp>
    </p:spTree>
    <p:extLst>
      <p:ext uri="{BB962C8B-B14F-4D97-AF65-F5344CB8AC3E}">
        <p14:creationId xmlns:p14="http://schemas.microsoft.com/office/powerpoint/2010/main" val="2245130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06476"/>
            <a:ext cx="9692640" cy="953903"/>
          </a:xfrm>
        </p:spPr>
        <p:txBody>
          <a:bodyPr/>
          <a:lstStyle/>
          <a:p>
            <a:r>
              <a:rPr lang="en-US" dirty="0" smtClean="0"/>
              <a:t>           PG Team - Cont..</a:t>
            </a:r>
            <a:endParaRPr lang="en-US" dirty="0"/>
          </a:p>
        </p:txBody>
      </p:sp>
      <p:sp>
        <p:nvSpPr>
          <p:cNvPr id="4" name="Content Placeholder 2"/>
          <p:cNvSpPr txBox="1">
            <a:spLocks/>
          </p:cNvSpPr>
          <p:nvPr/>
        </p:nvSpPr>
        <p:spPr>
          <a:xfrm>
            <a:off x="1261872" y="1573334"/>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dirty="0" smtClean="0"/>
              <a:t>This screen shows the guard members who are in that fraternity</a:t>
            </a:r>
          </a:p>
          <a:p>
            <a:r>
              <a:rPr lang="en-US" sz="2400" dirty="0"/>
              <a:t>The ones in green are the only members who will receive alerts. If they are not highlighted green by the host </a:t>
            </a:r>
            <a:r>
              <a:rPr lang="en-US" sz="2400" dirty="0" smtClean="0"/>
              <a:t>user, </a:t>
            </a:r>
            <a:r>
              <a:rPr lang="en-US" sz="2400" dirty="0"/>
              <a:t>they will not receive any </a:t>
            </a:r>
            <a:r>
              <a:rPr lang="en-US" sz="2400" dirty="0" smtClean="0"/>
              <a:t>alerts</a:t>
            </a:r>
          </a:p>
          <a:p>
            <a:r>
              <a:rPr lang="en-US" sz="2400" dirty="0"/>
              <a:t>Host user can switch on/off the option of receiving notifications for this </a:t>
            </a:r>
            <a:r>
              <a:rPr lang="en-US" sz="2400" dirty="0" smtClean="0"/>
              <a:t>user</a:t>
            </a:r>
          </a:p>
          <a:p>
            <a:pPr lvl="0"/>
            <a:r>
              <a:rPr lang="en-US" sz="2400" dirty="0"/>
              <a:t>The profiles of the guard members will be displayed when the host user clicks on the </a:t>
            </a:r>
            <a:r>
              <a:rPr lang="en-US" sz="2400" dirty="0" smtClean="0"/>
              <a:t>image</a:t>
            </a:r>
            <a:endParaRPr lang="en-US" sz="2400" dirty="0"/>
          </a:p>
          <a:p>
            <a:endParaRPr lang="en-US" sz="2400" dirty="0"/>
          </a:p>
          <a:p>
            <a:endParaRPr lang="en-US" sz="2400" dirty="0"/>
          </a:p>
          <a:p>
            <a:endParaRPr lang="en-US" sz="2400" dirty="0" smtClean="0"/>
          </a:p>
          <a:p>
            <a:endParaRPr lang="en-US" dirty="0"/>
          </a:p>
        </p:txBody>
      </p:sp>
      <p:sp>
        <p:nvSpPr>
          <p:cNvPr id="5" name="Rectangle 4"/>
          <p:cNvSpPr/>
          <p:nvPr/>
        </p:nvSpPr>
        <p:spPr>
          <a:xfrm>
            <a:off x="9462467" y="5924671"/>
            <a:ext cx="1656735" cy="646331"/>
          </a:xfrm>
          <a:prstGeom prst="rect">
            <a:avLst/>
          </a:prstGeom>
        </p:spPr>
        <p:txBody>
          <a:bodyPr wrap="square">
            <a:spAutoFit/>
          </a:bodyPr>
          <a:lstStyle/>
          <a:p>
            <a:r>
              <a:rPr lang="en-US" b="1" dirty="0">
                <a:solidFill>
                  <a:schemeClr val="tx1">
                    <a:lumMod val="50000"/>
                    <a:lumOff val="50000"/>
                  </a:schemeClr>
                </a:solidFill>
              </a:rPr>
              <a:t>Sridhar</a:t>
            </a:r>
          </a:p>
          <a:p>
            <a:r>
              <a:rPr lang="en-US" b="1" dirty="0">
                <a:solidFill>
                  <a:schemeClr val="tx1">
                    <a:lumMod val="50000"/>
                    <a:lumOff val="50000"/>
                  </a:schemeClr>
                </a:solidFill>
              </a:rPr>
              <a:t>Yerasi</a:t>
            </a:r>
          </a:p>
        </p:txBody>
      </p:sp>
    </p:spTree>
    <p:extLst>
      <p:ext uri="{BB962C8B-B14F-4D97-AF65-F5344CB8AC3E}">
        <p14:creationId xmlns:p14="http://schemas.microsoft.com/office/powerpoint/2010/main" val="307648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176980"/>
            <a:ext cx="9692640" cy="909657"/>
          </a:xfrm>
        </p:spPr>
        <p:txBody>
          <a:bodyPr/>
          <a:lstStyle/>
          <a:p>
            <a:r>
              <a:rPr lang="en-US" dirty="0" smtClean="0"/>
              <a:t>                 Alert Screen</a:t>
            </a:r>
            <a:endParaRPr lang="en-US" dirty="0"/>
          </a:p>
        </p:txBody>
      </p:sp>
      <p:pic>
        <p:nvPicPr>
          <p:cNvPr id="5" name="Picture 3" descr="C:\Users\S525039\Desktop\scree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893" y="1411102"/>
            <a:ext cx="2564598"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9462467" y="5924671"/>
            <a:ext cx="1656735" cy="646331"/>
          </a:xfrm>
          <a:prstGeom prst="rect">
            <a:avLst/>
          </a:prstGeom>
        </p:spPr>
        <p:txBody>
          <a:bodyPr wrap="square">
            <a:spAutoFit/>
          </a:bodyPr>
          <a:lstStyle/>
          <a:p>
            <a:r>
              <a:rPr lang="en-US" b="1" dirty="0">
                <a:solidFill>
                  <a:schemeClr val="tx1">
                    <a:lumMod val="50000"/>
                    <a:lumOff val="50000"/>
                  </a:schemeClr>
                </a:solidFill>
              </a:rPr>
              <a:t>Sridhar</a:t>
            </a:r>
          </a:p>
          <a:p>
            <a:r>
              <a:rPr lang="en-US" b="1" dirty="0">
                <a:solidFill>
                  <a:schemeClr val="tx1">
                    <a:lumMod val="50000"/>
                    <a:lumOff val="50000"/>
                  </a:schemeClr>
                </a:solidFill>
              </a:rPr>
              <a:t>Yerasi</a:t>
            </a:r>
          </a:p>
        </p:txBody>
      </p:sp>
    </p:spTree>
    <p:extLst>
      <p:ext uri="{BB962C8B-B14F-4D97-AF65-F5344CB8AC3E}">
        <p14:creationId xmlns:p14="http://schemas.microsoft.com/office/powerpoint/2010/main" val="113910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147483"/>
            <a:ext cx="9692640" cy="1145632"/>
          </a:xfrm>
        </p:spPr>
        <p:txBody>
          <a:bodyPr/>
          <a:lstStyle/>
          <a:p>
            <a:r>
              <a:rPr lang="en-US" dirty="0" smtClean="0"/>
              <a:t>            Alert Screen- Cont..</a:t>
            </a:r>
            <a:endParaRPr lang="en-US" dirty="0"/>
          </a:p>
        </p:txBody>
      </p:sp>
      <p:sp>
        <p:nvSpPr>
          <p:cNvPr id="4" name="Content Placeholder 2"/>
          <p:cNvSpPr txBox="1">
            <a:spLocks/>
          </p:cNvSpPr>
          <p:nvPr/>
        </p:nvSpPr>
        <p:spPr>
          <a:xfrm>
            <a:off x="1261872" y="1607574"/>
            <a:ext cx="8595360" cy="4351337"/>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dirty="0"/>
              <a:t>Host user can see the list of all unresolved alerts reported to the fraternity</a:t>
            </a:r>
            <a:r>
              <a:rPr lang="en-US" sz="2400" dirty="0" smtClean="0"/>
              <a:t>.</a:t>
            </a:r>
          </a:p>
          <a:p>
            <a:r>
              <a:rPr lang="en-US" sz="2400" dirty="0"/>
              <a:t>The information regarding the alert, will be populated. The time elapsed after submitting the issue will be shown on the screen</a:t>
            </a:r>
            <a:r>
              <a:rPr lang="en-US" sz="2400" dirty="0" smtClean="0"/>
              <a:t>.</a:t>
            </a:r>
          </a:p>
          <a:p>
            <a:r>
              <a:rPr lang="en-US" sz="2400" dirty="0"/>
              <a:t>If no one is handling that particular alert, “claim” button will be enabled. Any fraternity member can claim and confirm it.</a:t>
            </a:r>
            <a:r>
              <a:rPr lang="en-US" sz="2400" dirty="0" smtClean="0"/>
              <a:t> </a:t>
            </a:r>
          </a:p>
          <a:p>
            <a:pPr lvl="0"/>
            <a:r>
              <a:rPr lang="en-US" sz="2400" dirty="0"/>
              <a:t>The name of the person who claimed the alert will be sent to the basic user. To all the other guard members “Claim” button in the screen will be replaced by the name of person who claimed the alert.</a:t>
            </a:r>
          </a:p>
          <a:p>
            <a:endParaRPr lang="en-US" sz="2400" dirty="0"/>
          </a:p>
          <a:p>
            <a:endParaRPr lang="en-US" sz="2400" dirty="0"/>
          </a:p>
          <a:p>
            <a:endParaRPr lang="en-US" sz="2400" dirty="0" smtClean="0"/>
          </a:p>
          <a:p>
            <a:endParaRPr lang="en-US" sz="2400" dirty="0"/>
          </a:p>
          <a:p>
            <a:endParaRPr lang="en-US" sz="2400" dirty="0"/>
          </a:p>
          <a:p>
            <a:endParaRPr lang="en-US" sz="2400" dirty="0" smtClean="0"/>
          </a:p>
          <a:p>
            <a:endParaRPr lang="en-US" dirty="0"/>
          </a:p>
        </p:txBody>
      </p:sp>
      <p:sp>
        <p:nvSpPr>
          <p:cNvPr id="5" name="Rectangle 4"/>
          <p:cNvSpPr/>
          <p:nvPr/>
        </p:nvSpPr>
        <p:spPr>
          <a:xfrm>
            <a:off x="9462467" y="5924671"/>
            <a:ext cx="1656735" cy="646331"/>
          </a:xfrm>
          <a:prstGeom prst="rect">
            <a:avLst/>
          </a:prstGeom>
        </p:spPr>
        <p:txBody>
          <a:bodyPr wrap="square">
            <a:spAutoFit/>
          </a:bodyPr>
          <a:lstStyle/>
          <a:p>
            <a:r>
              <a:rPr lang="en-US" b="1" dirty="0">
                <a:solidFill>
                  <a:schemeClr val="tx1">
                    <a:lumMod val="50000"/>
                    <a:lumOff val="50000"/>
                  </a:schemeClr>
                </a:solidFill>
              </a:rPr>
              <a:t>Sridhar</a:t>
            </a:r>
          </a:p>
          <a:p>
            <a:r>
              <a:rPr lang="en-US" b="1" dirty="0">
                <a:solidFill>
                  <a:schemeClr val="tx1">
                    <a:lumMod val="50000"/>
                    <a:lumOff val="50000"/>
                  </a:schemeClr>
                </a:solidFill>
              </a:rPr>
              <a:t>Yerasi</a:t>
            </a:r>
          </a:p>
        </p:txBody>
      </p:sp>
    </p:spTree>
    <p:extLst>
      <p:ext uri="{BB962C8B-B14F-4D97-AF65-F5344CB8AC3E}">
        <p14:creationId xmlns:p14="http://schemas.microsoft.com/office/powerpoint/2010/main" val="3664854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History Screen </a:t>
            </a:r>
            <a:endParaRPr lang="en-US" dirty="0"/>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082" y="1691322"/>
            <a:ext cx="256621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9736451" y="5832052"/>
            <a:ext cx="1218060" cy="646331"/>
          </a:xfrm>
          <a:prstGeom prst="rect">
            <a:avLst/>
          </a:prstGeom>
          <a:noFill/>
        </p:spPr>
        <p:txBody>
          <a:bodyPr wrap="square" rtlCol="0">
            <a:spAutoFit/>
          </a:bodyPr>
          <a:lstStyle/>
          <a:p>
            <a:r>
              <a:rPr lang="en-US" b="1" dirty="0" smtClean="0">
                <a:solidFill>
                  <a:schemeClr val="tx1">
                    <a:lumMod val="50000"/>
                    <a:lumOff val="50000"/>
                  </a:schemeClr>
                </a:solidFill>
              </a:rPr>
              <a:t>Ashish</a:t>
            </a:r>
          </a:p>
          <a:p>
            <a:r>
              <a:rPr lang="en-US" b="1" dirty="0" smtClean="0">
                <a:solidFill>
                  <a:schemeClr val="tx1">
                    <a:lumMod val="50000"/>
                    <a:lumOff val="50000"/>
                  </a:schemeClr>
                </a:solidFill>
              </a:rPr>
              <a:t>Peruru</a:t>
            </a:r>
            <a:endParaRPr lang="en-US" b="1" dirty="0">
              <a:solidFill>
                <a:schemeClr val="tx1">
                  <a:lumMod val="50000"/>
                  <a:lumOff val="50000"/>
                </a:schemeClr>
              </a:solidFill>
            </a:endParaRPr>
          </a:p>
        </p:txBody>
      </p:sp>
    </p:spTree>
    <p:extLst>
      <p:ext uri="{BB962C8B-B14F-4D97-AF65-F5344CB8AC3E}">
        <p14:creationId xmlns:p14="http://schemas.microsoft.com/office/powerpoint/2010/main" val="3416288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History Screen – Cont..</a:t>
            </a:r>
            <a:endParaRPr lang="en-US" dirty="0"/>
          </a:p>
        </p:txBody>
      </p:sp>
      <p:sp>
        <p:nvSpPr>
          <p:cNvPr id="4" name="Content Placeholder 2"/>
          <p:cNvSpPr>
            <a:spLocks noGrp="1"/>
          </p:cNvSpPr>
          <p:nvPr>
            <p:ph idx="1"/>
          </p:nvPr>
        </p:nvSpPr>
        <p:spPr>
          <a:xfrm>
            <a:off x="1630582" y="1814052"/>
            <a:ext cx="8595360" cy="4351337"/>
          </a:xfrm>
        </p:spPr>
        <p:txBody>
          <a:bodyPr>
            <a:normAutofit/>
          </a:bodyPr>
          <a:lstStyle/>
          <a:p>
            <a:r>
              <a:rPr lang="en-US" sz="2400" dirty="0" smtClean="0"/>
              <a:t>The host user can be able to see the issues that were resolved from the past few days when he clicks on the History tab.</a:t>
            </a:r>
          </a:p>
          <a:p>
            <a:r>
              <a:rPr lang="en-US" sz="2400" dirty="0" smtClean="0"/>
              <a:t>All the issues will have the time at which the issue was solved and all the information about the issue such as the user and type of the issue.</a:t>
            </a:r>
          </a:p>
        </p:txBody>
      </p:sp>
      <p:sp>
        <p:nvSpPr>
          <p:cNvPr id="5" name="TextBox 4"/>
          <p:cNvSpPr txBox="1"/>
          <p:nvPr/>
        </p:nvSpPr>
        <p:spPr>
          <a:xfrm>
            <a:off x="9736451" y="5832052"/>
            <a:ext cx="1218060" cy="646331"/>
          </a:xfrm>
          <a:prstGeom prst="rect">
            <a:avLst/>
          </a:prstGeom>
          <a:noFill/>
        </p:spPr>
        <p:txBody>
          <a:bodyPr wrap="square" rtlCol="0">
            <a:spAutoFit/>
          </a:bodyPr>
          <a:lstStyle/>
          <a:p>
            <a:r>
              <a:rPr lang="en-US" b="1" dirty="0" smtClean="0">
                <a:solidFill>
                  <a:schemeClr val="tx1">
                    <a:lumMod val="50000"/>
                    <a:lumOff val="50000"/>
                  </a:schemeClr>
                </a:solidFill>
              </a:rPr>
              <a:t>Ashish</a:t>
            </a:r>
          </a:p>
          <a:p>
            <a:r>
              <a:rPr lang="en-US" b="1" dirty="0" smtClean="0">
                <a:solidFill>
                  <a:schemeClr val="tx1">
                    <a:lumMod val="50000"/>
                    <a:lumOff val="50000"/>
                  </a:schemeClr>
                </a:solidFill>
              </a:rPr>
              <a:t>Peruru</a:t>
            </a:r>
            <a:endParaRPr lang="en-US" b="1" dirty="0">
              <a:solidFill>
                <a:schemeClr val="tx1">
                  <a:lumMod val="50000"/>
                  <a:lumOff val="50000"/>
                </a:schemeClr>
              </a:solidFill>
            </a:endParaRPr>
          </a:p>
        </p:txBody>
      </p:sp>
    </p:spTree>
    <p:extLst>
      <p:ext uri="{BB962C8B-B14F-4D97-AF65-F5344CB8AC3E}">
        <p14:creationId xmlns:p14="http://schemas.microsoft.com/office/powerpoint/2010/main" val="33194076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Host/Guard Profile Screen </a:t>
            </a:r>
            <a:endParaRPr lang="en-US" dirty="0"/>
          </a:p>
        </p:txBody>
      </p:sp>
      <p:pic>
        <p:nvPicPr>
          <p:cNvPr id="4098" name="Picture 2" descr="WhatsApp-Image-201607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082" y="1691322"/>
            <a:ext cx="256621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9736451" y="5832052"/>
            <a:ext cx="1218060" cy="646331"/>
          </a:xfrm>
          <a:prstGeom prst="rect">
            <a:avLst/>
          </a:prstGeom>
          <a:noFill/>
        </p:spPr>
        <p:txBody>
          <a:bodyPr wrap="square" rtlCol="0">
            <a:spAutoFit/>
          </a:bodyPr>
          <a:lstStyle/>
          <a:p>
            <a:r>
              <a:rPr lang="en-US" b="1" dirty="0" smtClean="0">
                <a:solidFill>
                  <a:schemeClr val="tx1">
                    <a:lumMod val="50000"/>
                    <a:lumOff val="50000"/>
                  </a:schemeClr>
                </a:solidFill>
              </a:rPr>
              <a:t>Ashish</a:t>
            </a:r>
          </a:p>
          <a:p>
            <a:r>
              <a:rPr lang="en-US" b="1" dirty="0" smtClean="0">
                <a:solidFill>
                  <a:schemeClr val="tx1">
                    <a:lumMod val="50000"/>
                    <a:lumOff val="50000"/>
                  </a:schemeClr>
                </a:solidFill>
              </a:rPr>
              <a:t>Peruru</a:t>
            </a:r>
            <a:endParaRPr lang="en-US" b="1" dirty="0">
              <a:solidFill>
                <a:schemeClr val="tx1">
                  <a:lumMod val="50000"/>
                  <a:lumOff val="50000"/>
                </a:schemeClr>
              </a:solidFill>
            </a:endParaRPr>
          </a:p>
        </p:txBody>
      </p:sp>
    </p:spTree>
    <p:extLst>
      <p:ext uri="{BB962C8B-B14F-4D97-AF65-F5344CB8AC3E}">
        <p14:creationId xmlns:p14="http://schemas.microsoft.com/office/powerpoint/2010/main" val="1660222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419" y="416928"/>
            <a:ext cx="10094386" cy="1397124"/>
          </a:xfrm>
        </p:spPr>
        <p:txBody>
          <a:bodyPr anchor="ctr"/>
          <a:lstStyle/>
          <a:p>
            <a:pPr algn="ctr"/>
            <a:r>
              <a:rPr lang="en-US" dirty="0"/>
              <a:t>Host/Guard Profile Screen  </a:t>
            </a:r>
            <a:r>
              <a:rPr lang="en-US" dirty="0" smtClean="0"/>
              <a:t>- Cont..</a:t>
            </a:r>
            <a:endParaRPr lang="en-US" dirty="0"/>
          </a:p>
        </p:txBody>
      </p:sp>
      <p:sp>
        <p:nvSpPr>
          <p:cNvPr id="4" name="Content Placeholder 2"/>
          <p:cNvSpPr>
            <a:spLocks noGrp="1"/>
          </p:cNvSpPr>
          <p:nvPr>
            <p:ph idx="1"/>
          </p:nvPr>
        </p:nvSpPr>
        <p:spPr>
          <a:xfrm>
            <a:off x="1438853" y="1814052"/>
            <a:ext cx="8595360" cy="4351337"/>
          </a:xfrm>
        </p:spPr>
        <p:txBody>
          <a:bodyPr>
            <a:normAutofit/>
          </a:bodyPr>
          <a:lstStyle/>
          <a:p>
            <a:r>
              <a:rPr lang="en-US" sz="2400" dirty="0" smtClean="0"/>
              <a:t>Host/Guard User should be re-directed to the profile page when he clicks on Profile tab in the Host/Guard landing screen</a:t>
            </a:r>
          </a:p>
          <a:p>
            <a:r>
              <a:rPr lang="en-US" sz="2400" dirty="0" smtClean="0"/>
              <a:t>Host/Guard could edit his/her details in the screen</a:t>
            </a:r>
          </a:p>
          <a:p>
            <a:r>
              <a:rPr lang="en-US" sz="2400" dirty="0" smtClean="0"/>
              <a:t>New user details are updated to the database</a:t>
            </a:r>
          </a:p>
          <a:p>
            <a:r>
              <a:rPr lang="en-US" sz="2400" dirty="0" smtClean="0"/>
              <a:t>The updated details are shown on the profile screen of the Host/Guard user.</a:t>
            </a:r>
          </a:p>
        </p:txBody>
      </p:sp>
      <p:sp>
        <p:nvSpPr>
          <p:cNvPr id="5" name="TextBox 4"/>
          <p:cNvSpPr txBox="1"/>
          <p:nvPr/>
        </p:nvSpPr>
        <p:spPr>
          <a:xfrm>
            <a:off x="9736451" y="5832052"/>
            <a:ext cx="1218060" cy="646331"/>
          </a:xfrm>
          <a:prstGeom prst="rect">
            <a:avLst/>
          </a:prstGeom>
          <a:noFill/>
        </p:spPr>
        <p:txBody>
          <a:bodyPr wrap="square" rtlCol="0">
            <a:spAutoFit/>
          </a:bodyPr>
          <a:lstStyle/>
          <a:p>
            <a:r>
              <a:rPr lang="en-US" b="1" dirty="0" smtClean="0">
                <a:solidFill>
                  <a:schemeClr val="tx1">
                    <a:lumMod val="50000"/>
                    <a:lumOff val="50000"/>
                  </a:schemeClr>
                </a:solidFill>
              </a:rPr>
              <a:t>Ashish</a:t>
            </a:r>
          </a:p>
          <a:p>
            <a:r>
              <a:rPr lang="en-US" b="1" dirty="0" smtClean="0">
                <a:solidFill>
                  <a:schemeClr val="tx1">
                    <a:lumMod val="50000"/>
                    <a:lumOff val="50000"/>
                  </a:schemeClr>
                </a:solidFill>
              </a:rPr>
              <a:t>Peruru</a:t>
            </a:r>
            <a:endParaRPr lang="en-US" b="1" dirty="0">
              <a:solidFill>
                <a:schemeClr val="tx1">
                  <a:lumMod val="50000"/>
                  <a:lumOff val="50000"/>
                </a:schemeClr>
              </a:solidFill>
            </a:endParaRPr>
          </a:p>
        </p:txBody>
      </p:sp>
    </p:spTree>
    <p:extLst>
      <p:ext uri="{BB962C8B-B14F-4D97-AF65-F5344CB8AC3E}">
        <p14:creationId xmlns:p14="http://schemas.microsoft.com/office/powerpoint/2010/main" val="1486792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146714"/>
            <a:ext cx="9692640" cy="1397124"/>
          </a:xfrm>
        </p:spPr>
        <p:txBody>
          <a:bodyPr anchor="ctr"/>
          <a:lstStyle/>
          <a:p>
            <a:pPr algn="ctr"/>
            <a:r>
              <a:rPr lang="en-US" dirty="0" smtClean="0"/>
              <a:t>Agenda	</a:t>
            </a:r>
            <a:endParaRPr lang="en-US" dirty="0"/>
          </a:p>
        </p:txBody>
      </p:sp>
      <p:sp>
        <p:nvSpPr>
          <p:cNvPr id="3" name="Content Placeholder 2"/>
          <p:cNvSpPr>
            <a:spLocks noGrp="1"/>
          </p:cNvSpPr>
          <p:nvPr>
            <p:ph idx="1"/>
          </p:nvPr>
        </p:nvSpPr>
        <p:spPr>
          <a:xfrm>
            <a:off x="1542090" y="1543838"/>
            <a:ext cx="8752283" cy="4856962"/>
          </a:xfrm>
        </p:spPr>
        <p:txBody>
          <a:bodyPr>
            <a:noAutofit/>
          </a:bodyPr>
          <a:lstStyle/>
          <a:p>
            <a:r>
              <a:rPr lang="en-US" sz="2800" b="1" dirty="0" smtClean="0"/>
              <a:t>Roles and Responsibilities in GDP -1</a:t>
            </a:r>
          </a:p>
          <a:p>
            <a:r>
              <a:rPr lang="en-US" sz="2800" b="1" dirty="0"/>
              <a:t>Introduction </a:t>
            </a:r>
            <a:r>
              <a:rPr lang="en-US" sz="2800" b="1" dirty="0" smtClean="0"/>
              <a:t>to “PartyGuard Android”</a:t>
            </a:r>
            <a:endParaRPr lang="en-US" sz="2800" b="1" dirty="0"/>
          </a:p>
          <a:p>
            <a:r>
              <a:rPr lang="en-US" sz="2800" b="1" dirty="0" smtClean="0"/>
              <a:t>PartyGuard Architecture</a:t>
            </a:r>
          </a:p>
          <a:p>
            <a:r>
              <a:rPr lang="en-US" sz="2800" b="1" dirty="0" smtClean="0"/>
              <a:t>Technologies Used </a:t>
            </a:r>
          </a:p>
          <a:p>
            <a:r>
              <a:rPr lang="en-US" sz="2800" b="1" dirty="0" smtClean="0"/>
              <a:t>App Functionality</a:t>
            </a:r>
          </a:p>
          <a:p>
            <a:r>
              <a:rPr lang="en-US" sz="2800" b="1" dirty="0" smtClean="0"/>
              <a:t>Roles and Responsibilities in GDP -2 </a:t>
            </a:r>
          </a:p>
          <a:p>
            <a:r>
              <a:rPr lang="en-US" sz="2800" b="1" dirty="0"/>
              <a:t>Pending </a:t>
            </a:r>
            <a:r>
              <a:rPr lang="en-US" sz="2800" b="1" dirty="0" smtClean="0"/>
              <a:t>Artifacts</a:t>
            </a:r>
          </a:p>
          <a:p>
            <a:r>
              <a:rPr lang="en-US" sz="2800" b="1" dirty="0" smtClean="0"/>
              <a:t>Team Dependency</a:t>
            </a:r>
            <a:endParaRPr lang="en-US" sz="2800" b="1" dirty="0"/>
          </a:p>
        </p:txBody>
      </p:sp>
    </p:spTree>
    <p:extLst>
      <p:ext uri="{BB962C8B-B14F-4D97-AF65-F5344CB8AC3E}">
        <p14:creationId xmlns:p14="http://schemas.microsoft.com/office/powerpoint/2010/main" val="3957115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200" dirty="0" smtClean="0"/>
              <a:t>Roles and Responsibilities – GDP 2</a:t>
            </a:r>
            <a:endParaRPr lang="en-US" sz="4200" dirty="0"/>
          </a:p>
        </p:txBody>
      </p:sp>
      <p:sp>
        <p:nvSpPr>
          <p:cNvPr id="3" name="Content Placeholder 2"/>
          <p:cNvSpPr>
            <a:spLocks noGrp="1"/>
          </p:cNvSpPr>
          <p:nvPr>
            <p:ph idx="1"/>
          </p:nvPr>
        </p:nvSpPr>
        <p:spPr/>
        <p:txBody>
          <a:bodyPr/>
          <a:lstStyle/>
          <a:p>
            <a:r>
              <a:rPr lang="en-US" dirty="0" smtClean="0"/>
              <a:t>Primary Contact – Rakshith Anand</a:t>
            </a:r>
          </a:p>
          <a:p>
            <a:r>
              <a:rPr lang="en-US" dirty="0" smtClean="0"/>
              <a:t>Client Management – Vinod Kumar Kurma</a:t>
            </a:r>
          </a:p>
          <a:p>
            <a:r>
              <a:rPr lang="en-US" dirty="0" smtClean="0"/>
              <a:t>Requirement Management – Seshu </a:t>
            </a:r>
          </a:p>
          <a:p>
            <a:r>
              <a:rPr lang="en-US" dirty="0" smtClean="0"/>
              <a:t>Data Management(Kinvey &amp; Rest Services) – Harish Yeddluri &amp; Sridhar Yerasi</a:t>
            </a:r>
          </a:p>
          <a:p>
            <a:r>
              <a:rPr lang="en-US" dirty="0" smtClean="0"/>
              <a:t>Quality &amp; Testing Management – Ashish Peruru</a:t>
            </a:r>
          </a:p>
          <a:p>
            <a:r>
              <a:rPr lang="en-US" dirty="0" smtClean="0"/>
              <a:t> Documentation &amp; Communication Management – Seshu</a:t>
            </a:r>
          </a:p>
          <a:p>
            <a:r>
              <a:rPr lang="en-US" dirty="0" smtClean="0"/>
              <a:t>Issue Management – Harish Reddy Yanala</a:t>
            </a:r>
            <a:endParaRPr lang="en-US" dirty="0"/>
          </a:p>
        </p:txBody>
      </p:sp>
    </p:spTree>
    <p:extLst>
      <p:ext uri="{BB962C8B-B14F-4D97-AF65-F5344CB8AC3E}">
        <p14:creationId xmlns:p14="http://schemas.microsoft.com/office/powerpoint/2010/main" val="2741208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Pending Artifacts</a:t>
            </a:r>
            <a:endParaRPr lang="en-US" dirty="0"/>
          </a:p>
        </p:txBody>
      </p:sp>
      <p:sp>
        <p:nvSpPr>
          <p:cNvPr id="3" name="Content Placeholder 2"/>
          <p:cNvSpPr>
            <a:spLocks noGrp="1"/>
          </p:cNvSpPr>
          <p:nvPr>
            <p:ph idx="1"/>
          </p:nvPr>
        </p:nvSpPr>
        <p:spPr/>
        <p:txBody>
          <a:bodyPr/>
          <a:lstStyle/>
          <a:p>
            <a:r>
              <a:rPr lang="en-US" dirty="0" smtClean="0"/>
              <a:t>Test Case documents</a:t>
            </a:r>
            <a:endParaRPr lang="en-US" dirty="0"/>
          </a:p>
        </p:txBody>
      </p:sp>
    </p:spTree>
    <p:extLst>
      <p:ext uri="{BB962C8B-B14F-4D97-AF65-F5344CB8AC3E}">
        <p14:creationId xmlns:p14="http://schemas.microsoft.com/office/powerpoint/2010/main" val="1901476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Team Dependencies</a:t>
            </a:r>
            <a:endParaRPr lang="en-US" dirty="0"/>
          </a:p>
        </p:txBody>
      </p:sp>
      <p:sp>
        <p:nvSpPr>
          <p:cNvPr id="3" name="Content Placeholder 2"/>
          <p:cNvSpPr>
            <a:spLocks noGrp="1"/>
          </p:cNvSpPr>
          <p:nvPr>
            <p:ph idx="1"/>
          </p:nvPr>
        </p:nvSpPr>
        <p:spPr/>
        <p:txBody>
          <a:bodyPr/>
          <a:lstStyle/>
          <a:p>
            <a:r>
              <a:rPr lang="en-US" dirty="0" smtClean="0"/>
              <a:t>We would need to work with Rest Services team</a:t>
            </a:r>
          </a:p>
          <a:p>
            <a:r>
              <a:rPr lang="en-US" dirty="0" smtClean="0"/>
              <a:t>Android app needs to integrate with REST services to perform CRUD operations on AWS data.</a:t>
            </a:r>
            <a:endParaRPr lang="en-US" dirty="0"/>
          </a:p>
        </p:txBody>
      </p:sp>
    </p:spTree>
    <p:extLst>
      <p:ext uri="{BB962C8B-B14F-4D97-AF65-F5344CB8AC3E}">
        <p14:creationId xmlns:p14="http://schemas.microsoft.com/office/powerpoint/2010/main" val="820537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5811634"/>
          </a:xfrm>
        </p:spPr>
        <p:txBody>
          <a:bodyPr anchor="ctr"/>
          <a:lstStyle/>
          <a:p>
            <a:pPr algn="ctr"/>
            <a:r>
              <a:rPr lang="en-US" dirty="0" smtClean="0"/>
              <a:t>THANK YOU</a:t>
            </a:r>
            <a:endParaRPr lang="en-US" dirty="0"/>
          </a:p>
        </p:txBody>
      </p:sp>
    </p:spTree>
    <p:extLst>
      <p:ext uri="{BB962C8B-B14F-4D97-AF65-F5344CB8AC3E}">
        <p14:creationId xmlns:p14="http://schemas.microsoft.com/office/powerpoint/2010/main" val="1325681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200" dirty="0" smtClean="0"/>
              <a:t>Roles and Responsibilities – GDP 1</a:t>
            </a:r>
            <a:endParaRPr lang="en-US" sz="4200" dirty="0"/>
          </a:p>
        </p:txBody>
      </p:sp>
      <p:sp>
        <p:nvSpPr>
          <p:cNvPr id="3" name="Content Placeholder 2"/>
          <p:cNvSpPr>
            <a:spLocks noGrp="1"/>
          </p:cNvSpPr>
          <p:nvPr>
            <p:ph idx="1"/>
          </p:nvPr>
        </p:nvSpPr>
        <p:spPr>
          <a:xfrm>
            <a:off x="1261872" y="1828800"/>
            <a:ext cx="9692640" cy="4351337"/>
          </a:xfrm>
        </p:spPr>
        <p:txBody>
          <a:bodyPr/>
          <a:lstStyle/>
          <a:p>
            <a:r>
              <a:rPr lang="en-US" dirty="0" smtClean="0"/>
              <a:t>Requirements Discovery &amp; Documentation – Seshu kumar Gandhpuneni</a:t>
            </a:r>
          </a:p>
          <a:p>
            <a:r>
              <a:rPr lang="en-US" dirty="0" smtClean="0"/>
              <a:t>Creating UML diagrams 		          – Rakshith Anand</a:t>
            </a:r>
          </a:p>
          <a:p>
            <a:r>
              <a:rPr lang="en-US" dirty="0" smtClean="0"/>
              <a:t>User Interface Sketches (50%) 	          – Harish Yeddluri</a:t>
            </a:r>
          </a:p>
          <a:p>
            <a:r>
              <a:rPr lang="en-US" dirty="0" smtClean="0"/>
              <a:t>Feasibility Analysis 			          – Harish Reddy Yanala</a:t>
            </a:r>
          </a:p>
          <a:p>
            <a:r>
              <a:rPr lang="en-US" dirty="0" smtClean="0"/>
              <a:t>Documentation Formatting 		          – Sridhar Yerasi</a:t>
            </a:r>
          </a:p>
          <a:p>
            <a:r>
              <a:rPr lang="en-US" dirty="0" smtClean="0"/>
              <a:t>User Interface Sketches(50%) 	          – Ashish Peruru</a:t>
            </a:r>
          </a:p>
          <a:p>
            <a:r>
              <a:rPr lang="en-US" dirty="0"/>
              <a:t>Interacting with the </a:t>
            </a:r>
            <a:r>
              <a:rPr lang="en-US" dirty="0" smtClean="0"/>
              <a:t>client 		          – Vinod </a:t>
            </a:r>
            <a:r>
              <a:rPr lang="en-US" dirty="0"/>
              <a:t>Kumar Kurma</a:t>
            </a:r>
          </a:p>
          <a:p>
            <a:endParaRPr lang="en-US" dirty="0" smtClean="0"/>
          </a:p>
        </p:txBody>
      </p:sp>
    </p:spTree>
    <p:extLst>
      <p:ext uri="{BB962C8B-B14F-4D97-AF65-F5344CB8AC3E}">
        <p14:creationId xmlns:p14="http://schemas.microsoft.com/office/powerpoint/2010/main" val="277673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PartyGuard Android </a:t>
            </a:r>
            <a:endParaRPr lang="en-US" dirty="0"/>
          </a:p>
        </p:txBody>
      </p:sp>
      <p:sp>
        <p:nvSpPr>
          <p:cNvPr id="3" name="Content Placeholder 2"/>
          <p:cNvSpPr>
            <a:spLocks noGrp="1"/>
          </p:cNvSpPr>
          <p:nvPr>
            <p:ph idx="1"/>
          </p:nvPr>
        </p:nvSpPr>
        <p:spPr/>
        <p:txBody>
          <a:bodyPr/>
          <a:lstStyle/>
          <a:p>
            <a:r>
              <a:rPr lang="en-US" dirty="0"/>
              <a:t>“PartyGuard” is an Android app that could be used by students of Northwest Missouri State University. </a:t>
            </a:r>
            <a:endParaRPr lang="en-US" dirty="0" smtClean="0"/>
          </a:p>
          <a:p>
            <a:r>
              <a:rPr lang="en-US" dirty="0"/>
              <a:t>During a party at a fraternity house, if </a:t>
            </a:r>
            <a:r>
              <a:rPr lang="en-US"/>
              <a:t>a </a:t>
            </a:r>
            <a:r>
              <a:rPr lang="en-US" smtClean="0"/>
              <a:t>person faces </a:t>
            </a:r>
            <a:r>
              <a:rPr lang="en-US" dirty="0"/>
              <a:t>any problem, she can report about that issue to the fraternity members. She can report about various problems like fights, someone is too drunk/sick, inappropriate behavior, and assaults of any kind. The fraternity members can view the reported notifications and they will send the rescue team</a:t>
            </a:r>
            <a:r>
              <a:rPr lang="en-US" b="1" dirty="0"/>
              <a:t> </a:t>
            </a:r>
            <a:r>
              <a:rPr lang="en-US" dirty="0"/>
              <a:t>to the spot. Separate to these other alerts, the emergency button feature will have a running timer and if the problem is not solved within 15 minutes an alert message will be sent to campus police</a:t>
            </a:r>
            <a:r>
              <a:rPr lang="en-US" strike="sngStrike" dirty="0"/>
              <a:t>.   </a:t>
            </a:r>
            <a:endParaRPr lang="en-US" dirty="0"/>
          </a:p>
          <a:p>
            <a:endParaRPr lang="en-US" dirty="0"/>
          </a:p>
        </p:txBody>
      </p:sp>
    </p:spTree>
    <p:extLst>
      <p:ext uri="{BB962C8B-B14F-4D97-AF65-F5344CB8AC3E}">
        <p14:creationId xmlns:p14="http://schemas.microsoft.com/office/powerpoint/2010/main" val="3777291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97437"/>
            <a:ext cx="9692640" cy="1210137"/>
          </a:xfrm>
        </p:spPr>
        <p:txBody>
          <a:bodyPr anchor="t"/>
          <a:lstStyle/>
          <a:p>
            <a:pPr algn="ctr"/>
            <a:r>
              <a:rPr lang="en-US" dirty="0" smtClean="0"/>
              <a:t>PartyGuard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670" y="1504335"/>
            <a:ext cx="9444842" cy="5206245"/>
          </a:xfrm>
        </p:spPr>
      </p:pic>
      <p:sp>
        <p:nvSpPr>
          <p:cNvPr id="5" name="TextBox 4"/>
          <p:cNvSpPr txBox="1"/>
          <p:nvPr/>
        </p:nvSpPr>
        <p:spPr>
          <a:xfrm>
            <a:off x="8921514" y="6078997"/>
            <a:ext cx="2032998" cy="646331"/>
          </a:xfrm>
          <a:prstGeom prst="rect">
            <a:avLst/>
          </a:prstGeom>
          <a:noFill/>
        </p:spPr>
        <p:txBody>
          <a:bodyPr wrap="square" rtlCol="0">
            <a:spAutoFit/>
          </a:bodyPr>
          <a:lstStyle/>
          <a:p>
            <a:r>
              <a:rPr lang="en-US" b="1" dirty="0" smtClean="0">
                <a:solidFill>
                  <a:schemeClr val="tx1">
                    <a:lumMod val="50000"/>
                    <a:lumOff val="50000"/>
                  </a:schemeClr>
                </a:solidFill>
              </a:rPr>
              <a:t>Seshu Kumar</a:t>
            </a:r>
          </a:p>
          <a:p>
            <a:r>
              <a:rPr lang="en-US" b="1" dirty="0" smtClean="0">
                <a:solidFill>
                  <a:schemeClr val="tx1">
                    <a:lumMod val="50000"/>
                    <a:lumOff val="50000"/>
                  </a:schemeClr>
                </a:solidFill>
              </a:rPr>
              <a:t>Gandhapuneni</a:t>
            </a:r>
            <a:endParaRPr lang="en-US" b="1" dirty="0">
              <a:solidFill>
                <a:schemeClr val="tx1">
                  <a:lumMod val="50000"/>
                  <a:lumOff val="50000"/>
                </a:schemeClr>
              </a:solidFill>
            </a:endParaRPr>
          </a:p>
        </p:txBody>
      </p:sp>
    </p:spTree>
    <p:extLst>
      <p:ext uri="{BB962C8B-B14F-4D97-AF65-F5344CB8AC3E}">
        <p14:creationId xmlns:p14="http://schemas.microsoft.com/office/powerpoint/2010/main" val="4270711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Technologies &amp; Tools	</a:t>
            </a:r>
            <a:endParaRPr lang="en-US" dirty="0"/>
          </a:p>
        </p:txBody>
      </p:sp>
      <p:sp>
        <p:nvSpPr>
          <p:cNvPr id="3" name="Content Placeholder 2"/>
          <p:cNvSpPr>
            <a:spLocks noGrp="1"/>
          </p:cNvSpPr>
          <p:nvPr>
            <p:ph idx="1"/>
          </p:nvPr>
        </p:nvSpPr>
        <p:spPr>
          <a:xfrm>
            <a:off x="1542089" y="1828800"/>
            <a:ext cx="8595360" cy="4351337"/>
          </a:xfrm>
        </p:spPr>
        <p:txBody>
          <a:bodyPr>
            <a:normAutofit/>
          </a:bodyPr>
          <a:lstStyle/>
          <a:p>
            <a:r>
              <a:rPr lang="en-US" sz="2400" b="1" dirty="0" smtClean="0"/>
              <a:t>Java</a:t>
            </a:r>
          </a:p>
          <a:p>
            <a:r>
              <a:rPr lang="en-US" sz="2400" b="1" dirty="0" smtClean="0"/>
              <a:t>Android Studio</a:t>
            </a:r>
          </a:p>
          <a:p>
            <a:r>
              <a:rPr lang="en-US" sz="2400" b="1" dirty="0" smtClean="0"/>
              <a:t>GenyMotion </a:t>
            </a:r>
            <a:r>
              <a:rPr lang="en-US" sz="2400" b="1" dirty="0" smtClean="0">
                <a:solidFill>
                  <a:schemeClr val="bg1">
                    <a:lumMod val="50000"/>
                  </a:schemeClr>
                </a:solidFill>
              </a:rPr>
              <a:t>(</a:t>
            </a:r>
            <a:r>
              <a:rPr lang="en-US" sz="2200" b="1" i="1" dirty="0">
                <a:solidFill>
                  <a:schemeClr val="bg1">
                    <a:lumMod val="50000"/>
                  </a:schemeClr>
                </a:solidFill>
              </a:rPr>
              <a:t>Emulator </a:t>
            </a:r>
            <a:r>
              <a:rPr lang="en-US" sz="2200" b="1" i="1" dirty="0" smtClean="0">
                <a:solidFill>
                  <a:schemeClr val="bg1">
                    <a:lumMod val="50000"/>
                  </a:schemeClr>
                </a:solidFill>
              </a:rPr>
              <a:t>for </a:t>
            </a:r>
            <a:r>
              <a:rPr lang="en-US" sz="2200" b="1" i="1" dirty="0">
                <a:solidFill>
                  <a:schemeClr val="bg1">
                    <a:lumMod val="50000"/>
                  </a:schemeClr>
                </a:solidFill>
              </a:rPr>
              <a:t>Android</a:t>
            </a:r>
            <a:r>
              <a:rPr lang="en-US" sz="2200" b="1" i="1" dirty="0" smtClean="0">
                <a:solidFill>
                  <a:schemeClr val="bg1">
                    <a:lumMod val="50000"/>
                  </a:schemeClr>
                </a:solidFill>
              </a:rPr>
              <a:t>)</a:t>
            </a:r>
          </a:p>
          <a:p>
            <a:r>
              <a:rPr lang="en-US" sz="2400" b="1" dirty="0" smtClean="0"/>
              <a:t>Kinvey DB</a:t>
            </a:r>
          </a:p>
          <a:p>
            <a:r>
              <a:rPr lang="en-US" sz="2400" b="1" dirty="0" smtClean="0"/>
              <a:t>BitBucket </a:t>
            </a:r>
            <a:r>
              <a:rPr lang="en-US" sz="2200" b="1" i="1" dirty="0" smtClean="0">
                <a:solidFill>
                  <a:schemeClr val="bg1">
                    <a:lumMod val="50000"/>
                  </a:schemeClr>
                </a:solidFill>
              </a:rPr>
              <a:t>(Source code hosting site)</a:t>
            </a:r>
          </a:p>
          <a:p>
            <a:r>
              <a:rPr lang="en-US" sz="2400" b="1" dirty="0" smtClean="0"/>
              <a:t>Lint  </a:t>
            </a:r>
            <a:r>
              <a:rPr lang="en-US" sz="2400" b="1" dirty="0" smtClean="0">
                <a:solidFill>
                  <a:schemeClr val="bg1">
                    <a:lumMod val="50000"/>
                  </a:schemeClr>
                </a:solidFill>
              </a:rPr>
              <a:t>(</a:t>
            </a:r>
            <a:r>
              <a:rPr lang="en-US" sz="2200" b="1" i="1" dirty="0" smtClean="0">
                <a:solidFill>
                  <a:schemeClr val="bg1">
                    <a:lumMod val="50000"/>
                  </a:schemeClr>
                </a:solidFill>
              </a:rPr>
              <a:t>Code scanning tool for Android Studio)</a:t>
            </a:r>
          </a:p>
          <a:p>
            <a:endParaRPr lang="en-US" sz="2200" b="1" i="1" dirty="0">
              <a:solidFill>
                <a:schemeClr val="bg1">
                  <a:lumMod val="50000"/>
                </a:schemeClr>
              </a:solidFill>
            </a:endParaRPr>
          </a:p>
        </p:txBody>
      </p:sp>
    </p:spTree>
    <p:extLst>
      <p:ext uri="{BB962C8B-B14F-4D97-AF65-F5344CB8AC3E}">
        <p14:creationId xmlns:p14="http://schemas.microsoft.com/office/powerpoint/2010/main" val="274921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App Deployment</a:t>
            </a:r>
            <a:endParaRPr lang="en-US" dirty="0"/>
          </a:p>
        </p:txBody>
      </p:sp>
      <p:sp>
        <p:nvSpPr>
          <p:cNvPr id="3" name="Content Placeholder 2"/>
          <p:cNvSpPr>
            <a:spLocks noGrp="1"/>
          </p:cNvSpPr>
          <p:nvPr>
            <p:ph idx="1"/>
          </p:nvPr>
        </p:nvSpPr>
        <p:spPr/>
        <p:txBody>
          <a:bodyPr/>
          <a:lstStyle/>
          <a:p>
            <a:r>
              <a:rPr lang="en-US" dirty="0" smtClean="0"/>
              <a:t>During development, we are planning to deploy this app to a mobile or a tablet.</a:t>
            </a:r>
          </a:p>
          <a:p>
            <a:r>
              <a:rPr lang="en-US" dirty="0" smtClean="0"/>
              <a:t>We will be providing demo using </a:t>
            </a:r>
            <a:r>
              <a:rPr lang="en-US" dirty="0" err="1" smtClean="0"/>
              <a:t>Vysor</a:t>
            </a:r>
            <a:r>
              <a:rPr lang="en-US" dirty="0" smtClean="0"/>
              <a:t> app.</a:t>
            </a:r>
          </a:p>
          <a:p>
            <a:pPr marL="0" indent="0">
              <a:buNone/>
            </a:pPr>
            <a:r>
              <a:rPr lang="en-US" sz="1800" b="1" dirty="0" smtClean="0"/>
              <a:t>   Note:</a:t>
            </a:r>
            <a:r>
              <a:rPr lang="en-US" sz="1800" dirty="0" smtClean="0"/>
              <a:t> </a:t>
            </a:r>
            <a:r>
              <a:rPr lang="en-US" sz="1800" dirty="0" err="1" smtClean="0"/>
              <a:t>Vysor</a:t>
            </a:r>
            <a:r>
              <a:rPr lang="en-US" sz="1800" dirty="0" smtClean="0"/>
              <a:t> app </a:t>
            </a:r>
            <a:r>
              <a:rPr lang="en-US" sz="1800" dirty="0"/>
              <a:t>lets you view and control your Android on your </a:t>
            </a:r>
            <a:r>
              <a:rPr lang="en-US" sz="1800" dirty="0" smtClean="0"/>
              <a:t>computer</a:t>
            </a:r>
            <a:r>
              <a:rPr lang="en-US" sz="1800" dirty="0"/>
              <a:t>.</a:t>
            </a:r>
            <a:endParaRPr lang="en-US" sz="1800" dirty="0" smtClean="0"/>
          </a:p>
          <a:p>
            <a:r>
              <a:rPr lang="en-US" dirty="0" smtClean="0"/>
              <a:t>For production, Android apps can be published only through google store</a:t>
            </a:r>
          </a:p>
          <a:p>
            <a:r>
              <a:rPr lang="en-US" dirty="0" smtClean="0"/>
              <a:t>Developers need to register </a:t>
            </a:r>
            <a:r>
              <a:rPr lang="en-US" dirty="0"/>
              <a:t>for a Google Play publisher </a:t>
            </a:r>
            <a:r>
              <a:rPr lang="en-US" dirty="0" smtClean="0"/>
              <a:t>account</a:t>
            </a:r>
          </a:p>
          <a:p>
            <a:r>
              <a:rPr lang="en-US" dirty="0" smtClean="0"/>
              <a:t>Details about publishing the app</a:t>
            </a:r>
          </a:p>
          <a:p>
            <a:r>
              <a:rPr lang="en-US" dirty="0" smtClean="0">
                <a:hlinkClick r:id="rId2"/>
              </a:rPr>
              <a:t>https</a:t>
            </a:r>
            <a:r>
              <a:rPr lang="en-US" dirty="0">
                <a:hlinkClick r:id="rId2"/>
              </a:rPr>
              <a:t>://</a:t>
            </a:r>
            <a:r>
              <a:rPr lang="en-US" dirty="0" smtClean="0">
                <a:hlinkClick r:id="rId2"/>
              </a:rPr>
              <a:t>developer.android.com/distribute/googleplay/start.html</a:t>
            </a:r>
            <a:endParaRPr lang="en-US" dirty="0" smtClean="0"/>
          </a:p>
          <a:p>
            <a:endParaRPr lang="en-US" dirty="0" smtClean="0"/>
          </a:p>
          <a:p>
            <a:endParaRPr lang="en-US" dirty="0"/>
          </a:p>
        </p:txBody>
      </p:sp>
    </p:spTree>
    <p:extLst>
      <p:ext uri="{BB962C8B-B14F-4D97-AF65-F5344CB8AC3E}">
        <p14:creationId xmlns:p14="http://schemas.microsoft.com/office/powerpoint/2010/main" val="760490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1631</TotalTime>
  <Words>1480</Words>
  <Application>Microsoft Office PowerPoint</Application>
  <PresentationFormat>Widescreen</PresentationFormat>
  <Paragraphs>211</Paragraphs>
  <Slides>43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Century Schoolbook</vt:lpstr>
      <vt:lpstr>Times New Roman</vt:lpstr>
      <vt:lpstr>Wingdings 2</vt:lpstr>
      <vt:lpstr>View</vt:lpstr>
      <vt:lpstr>PartyGuard Android          - PM Briefing </vt:lpstr>
      <vt:lpstr>Android Nachos - Team Members</vt:lpstr>
      <vt:lpstr>Client Details</vt:lpstr>
      <vt:lpstr>Agenda </vt:lpstr>
      <vt:lpstr>Roles and Responsibilities – GDP 1</vt:lpstr>
      <vt:lpstr>PartyGuard Android </vt:lpstr>
      <vt:lpstr>PartyGuard Architecture</vt:lpstr>
      <vt:lpstr>Technologies &amp; Tools </vt:lpstr>
      <vt:lpstr>App Deployment</vt:lpstr>
      <vt:lpstr>App Functionality - Basic User</vt:lpstr>
      <vt:lpstr>PowerPoint Presentation</vt:lpstr>
      <vt:lpstr>User Login Screen – Cont..</vt:lpstr>
      <vt:lpstr>PowerPoint Presentation</vt:lpstr>
      <vt:lpstr>PowerPoint Presentation</vt:lpstr>
      <vt:lpstr>               Reset Password</vt:lpstr>
      <vt:lpstr>           Reset Password-Cont..</vt:lpstr>
      <vt:lpstr>          How to use this app?</vt:lpstr>
      <vt:lpstr>     How to use this app? - Cont..</vt:lpstr>
      <vt:lpstr>Fraternities Screen</vt:lpstr>
      <vt:lpstr>Fraternities Screen – Cont..</vt:lpstr>
      <vt:lpstr>Report Issue Screen</vt:lpstr>
      <vt:lpstr>Report Issue Screen – Cont..</vt:lpstr>
      <vt:lpstr>Report Location Screen</vt:lpstr>
      <vt:lpstr>Report Location Screen – Cont..</vt:lpstr>
      <vt:lpstr>Resolution Alert</vt:lpstr>
      <vt:lpstr>Resolution Alert - Cont..</vt:lpstr>
      <vt:lpstr>Profile Dropdown Menu Screen</vt:lpstr>
      <vt:lpstr>Profile Dropdown Menu Screen-cont..</vt:lpstr>
      <vt:lpstr>App Functionality - Host (or) Guard User</vt:lpstr>
      <vt:lpstr>Host User Login Screen</vt:lpstr>
      <vt:lpstr>Host User Login Screen – Cont..</vt:lpstr>
      <vt:lpstr>                     PG Team Screen</vt:lpstr>
      <vt:lpstr>           PG Team - Cont..</vt:lpstr>
      <vt:lpstr>                 Alert Screen</vt:lpstr>
      <vt:lpstr>            Alert Screen- Cont..</vt:lpstr>
      <vt:lpstr>History Screen </vt:lpstr>
      <vt:lpstr>History Screen – Cont..</vt:lpstr>
      <vt:lpstr>Host/Guard Profile Screen </vt:lpstr>
      <vt:lpstr>Host/Guard Profile Screen  - Cont..</vt:lpstr>
      <vt:lpstr>Roles and Responsibilities – GDP 2</vt:lpstr>
      <vt:lpstr>Pending Artifacts</vt:lpstr>
      <vt:lpstr>Team Dependencies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Yeddluri,Harish</dc:creator>
  <cp:lastModifiedBy>Gandhapuneni,Seshu Kumar</cp:lastModifiedBy>
  <cp:revision>210</cp:revision>
  <dcterms:created xsi:type="dcterms:W3CDTF">2016-06-26T15:02:44Z</dcterms:created>
  <dcterms:modified xsi:type="dcterms:W3CDTF">2016-09-03T01:35:07Z</dcterms:modified>
</cp:coreProperties>
</file>