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3" r:id="rId3"/>
    <p:sldId id="281" r:id="rId4"/>
    <p:sldId id="258" r:id="rId5"/>
    <p:sldId id="282" r:id="rId6"/>
    <p:sldId id="272" r:id="rId7"/>
    <p:sldId id="283" r:id="rId8"/>
    <p:sldId id="260" r:id="rId9"/>
    <p:sldId id="284" r:id="rId10"/>
    <p:sldId id="288" r:id="rId11"/>
    <p:sldId id="289" r:id="rId12"/>
    <p:sldId id="280" r:id="rId13"/>
    <p:sldId id="262" r:id="rId14"/>
    <p:sldId id="269" r:id="rId15"/>
    <p:sldId id="270"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3C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96139" autoAdjust="0"/>
  </p:normalViewPr>
  <p:slideViewPr>
    <p:cSldViewPr snapToGrid="0" snapToObjects="1">
      <p:cViewPr varScale="1">
        <p:scale>
          <a:sx n="103" d="100"/>
          <a:sy n="103" d="100"/>
        </p:scale>
        <p:origin x="216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3.svg"/></Relationships>
</file>

<file path=ppt/diagrams/_rels/data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D98001-8172-4BBA-A8EB-0152BAA75C25}"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DA33F10-1D55-4B99-A591-06BC4BE2C47C}">
      <dgm:prSet/>
      <dgm:spPr/>
      <dgm:t>
        <a:bodyPr/>
        <a:lstStyle/>
        <a:p>
          <a:pPr>
            <a:lnSpc>
              <a:spcPct val="100000"/>
            </a:lnSpc>
            <a:defRPr cap="all"/>
          </a:pPr>
          <a:r>
            <a:rPr lang="en-GB" cap="none" dirty="0"/>
            <a:t>- Automatic Number Plate Recognition (ANPR) Is A Technology Used To Read Vehicle Registration Plates Using Optical Character Recognition.</a:t>
          </a:r>
          <a:endParaRPr lang="en-US" cap="none" dirty="0"/>
        </a:p>
      </dgm:t>
    </dgm:pt>
    <dgm:pt modelId="{C4CBB7E3-8D7C-463C-BE80-9FFA7A186438}" type="parTrans" cxnId="{AB8AD5AC-4908-4765-9683-1690BFE214FF}">
      <dgm:prSet/>
      <dgm:spPr/>
      <dgm:t>
        <a:bodyPr/>
        <a:lstStyle/>
        <a:p>
          <a:endParaRPr lang="en-US"/>
        </a:p>
      </dgm:t>
    </dgm:pt>
    <dgm:pt modelId="{C18B9EC2-4A67-46D1-BEF0-CDDB336FC656}" type="sibTrans" cxnId="{AB8AD5AC-4908-4765-9683-1690BFE214FF}">
      <dgm:prSet/>
      <dgm:spPr/>
      <dgm:t>
        <a:bodyPr/>
        <a:lstStyle/>
        <a:p>
          <a:endParaRPr lang="en-US"/>
        </a:p>
      </dgm:t>
    </dgm:pt>
    <dgm:pt modelId="{BC76C24C-267E-4598-9347-DA761D78D55D}">
      <dgm:prSet/>
      <dgm:spPr/>
      <dgm:t>
        <a:bodyPr/>
        <a:lstStyle/>
        <a:p>
          <a:pPr>
            <a:lnSpc>
              <a:spcPct val="100000"/>
            </a:lnSpc>
            <a:defRPr cap="all"/>
          </a:pPr>
          <a:r>
            <a:rPr lang="en-GB" cap="none" dirty="0"/>
            <a:t>- Applications Include Traffic Management, Security, And Toll Collection.</a:t>
          </a:r>
          <a:endParaRPr lang="en-US" cap="none" dirty="0"/>
        </a:p>
      </dgm:t>
    </dgm:pt>
    <dgm:pt modelId="{4DB1AC30-D52C-4CBE-8B63-43C33FCCC6FD}" type="parTrans" cxnId="{1DDEF703-23C3-4850-8CF3-08A032D466B3}">
      <dgm:prSet/>
      <dgm:spPr/>
      <dgm:t>
        <a:bodyPr/>
        <a:lstStyle/>
        <a:p>
          <a:endParaRPr lang="en-US"/>
        </a:p>
      </dgm:t>
    </dgm:pt>
    <dgm:pt modelId="{D6920D0F-DAEE-4AA4-B1D2-5FE5A9678CDB}" type="sibTrans" cxnId="{1DDEF703-23C3-4850-8CF3-08A032D466B3}">
      <dgm:prSet/>
      <dgm:spPr/>
      <dgm:t>
        <a:bodyPr/>
        <a:lstStyle/>
        <a:p>
          <a:endParaRPr lang="en-US"/>
        </a:p>
      </dgm:t>
    </dgm:pt>
    <dgm:pt modelId="{CB235151-15D5-4A24-9A9E-794AAF44B7EE}">
      <dgm:prSet/>
      <dgm:spPr/>
      <dgm:t>
        <a:bodyPr/>
        <a:lstStyle/>
        <a:p>
          <a:pPr>
            <a:lnSpc>
              <a:spcPct val="100000"/>
            </a:lnSpc>
            <a:defRPr cap="all"/>
          </a:pPr>
          <a:r>
            <a:rPr lang="en-GB" cap="none" dirty="0"/>
            <a:t>- Deep Learning Models Like </a:t>
          </a:r>
          <a:r>
            <a:rPr lang="en-GB" cap="none" dirty="0" err="1"/>
            <a:t>Efficientnet</a:t>
          </a:r>
          <a:r>
            <a:rPr lang="en-GB" cap="none" dirty="0"/>
            <a:t> And YOLO Have Shown Promising Results In Object Detection Tasks, Including ANPR.</a:t>
          </a:r>
          <a:endParaRPr lang="en-US" cap="none" dirty="0"/>
        </a:p>
      </dgm:t>
    </dgm:pt>
    <dgm:pt modelId="{D840C8F2-8F69-4652-9597-4953C15930A7}" type="parTrans" cxnId="{6C22C8B6-2204-4B26-9838-8B269A9079DE}">
      <dgm:prSet/>
      <dgm:spPr/>
      <dgm:t>
        <a:bodyPr/>
        <a:lstStyle/>
        <a:p>
          <a:endParaRPr lang="en-US"/>
        </a:p>
      </dgm:t>
    </dgm:pt>
    <dgm:pt modelId="{03DCF772-0975-448F-9DDD-566A1C445377}" type="sibTrans" cxnId="{6C22C8B6-2204-4B26-9838-8B269A9079DE}">
      <dgm:prSet/>
      <dgm:spPr/>
      <dgm:t>
        <a:bodyPr/>
        <a:lstStyle/>
        <a:p>
          <a:endParaRPr lang="en-US"/>
        </a:p>
      </dgm:t>
    </dgm:pt>
    <dgm:pt modelId="{C4693AFD-5207-4A07-8772-1FA2D3CB88AC}" type="pres">
      <dgm:prSet presAssocID="{6ED98001-8172-4BBA-A8EB-0152BAA75C25}" presName="root" presStyleCnt="0">
        <dgm:presLayoutVars>
          <dgm:dir/>
          <dgm:resizeHandles val="exact"/>
        </dgm:presLayoutVars>
      </dgm:prSet>
      <dgm:spPr/>
    </dgm:pt>
    <dgm:pt modelId="{3F82B10D-05D9-4920-B93A-C57601669EA9}" type="pres">
      <dgm:prSet presAssocID="{4DA33F10-1D55-4B99-A591-06BC4BE2C47C}" presName="compNode" presStyleCnt="0"/>
      <dgm:spPr/>
    </dgm:pt>
    <dgm:pt modelId="{1C1D6D76-1924-4E74-AF32-B6433FB0D838}" type="pres">
      <dgm:prSet presAssocID="{4DA33F10-1D55-4B99-A591-06BC4BE2C47C}" presName="iconBgRect" presStyleLbl="bgShp" presStyleIdx="0" presStyleCnt="3"/>
      <dgm:spPr/>
    </dgm:pt>
    <dgm:pt modelId="{70AD35B7-006A-41AB-9A16-5242A726D3D5}" type="pres">
      <dgm:prSet presAssocID="{4DA33F10-1D55-4B99-A591-06BC4BE2C4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97C2315-CF30-4EAE-A871-00B93FF9CF01}" type="pres">
      <dgm:prSet presAssocID="{4DA33F10-1D55-4B99-A591-06BC4BE2C47C}" presName="spaceRect" presStyleCnt="0"/>
      <dgm:spPr/>
    </dgm:pt>
    <dgm:pt modelId="{81F59FF0-624C-48BE-8312-70730E37A032}" type="pres">
      <dgm:prSet presAssocID="{4DA33F10-1D55-4B99-A591-06BC4BE2C47C}" presName="textRect" presStyleLbl="revTx" presStyleIdx="0" presStyleCnt="3">
        <dgm:presLayoutVars>
          <dgm:chMax val="1"/>
          <dgm:chPref val="1"/>
        </dgm:presLayoutVars>
      </dgm:prSet>
      <dgm:spPr/>
    </dgm:pt>
    <dgm:pt modelId="{5EC7DA47-0CAC-4F90-838A-97C731910233}" type="pres">
      <dgm:prSet presAssocID="{C18B9EC2-4A67-46D1-BEF0-CDDB336FC656}" presName="sibTrans" presStyleCnt="0"/>
      <dgm:spPr/>
    </dgm:pt>
    <dgm:pt modelId="{52145AD5-6C11-4E56-971F-9E40234AAC59}" type="pres">
      <dgm:prSet presAssocID="{BC76C24C-267E-4598-9347-DA761D78D55D}" presName="compNode" presStyleCnt="0"/>
      <dgm:spPr/>
    </dgm:pt>
    <dgm:pt modelId="{5D924C63-92A7-437D-AF0C-F9401CB01521}" type="pres">
      <dgm:prSet presAssocID="{BC76C24C-267E-4598-9347-DA761D78D55D}" presName="iconBgRect" presStyleLbl="bgShp" presStyleIdx="1" presStyleCnt="3"/>
      <dgm:spPr/>
    </dgm:pt>
    <dgm:pt modelId="{BBC66208-9685-4F7F-9CD1-6D3BAEF579B2}" type="pres">
      <dgm:prSet presAssocID="{BC76C24C-267E-4598-9347-DA761D78D5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1ABEF1DA-9DD1-4160-90E2-222917E47EC1}" type="pres">
      <dgm:prSet presAssocID="{BC76C24C-267E-4598-9347-DA761D78D55D}" presName="spaceRect" presStyleCnt="0"/>
      <dgm:spPr/>
    </dgm:pt>
    <dgm:pt modelId="{F9A785D2-C044-408C-8186-246896F31ACB}" type="pres">
      <dgm:prSet presAssocID="{BC76C24C-267E-4598-9347-DA761D78D55D}" presName="textRect" presStyleLbl="revTx" presStyleIdx="1" presStyleCnt="3">
        <dgm:presLayoutVars>
          <dgm:chMax val="1"/>
          <dgm:chPref val="1"/>
        </dgm:presLayoutVars>
      </dgm:prSet>
      <dgm:spPr/>
    </dgm:pt>
    <dgm:pt modelId="{644D73DE-AC0B-4C8C-B711-EBA88C8F9033}" type="pres">
      <dgm:prSet presAssocID="{D6920D0F-DAEE-4AA4-B1D2-5FE5A9678CDB}" presName="sibTrans" presStyleCnt="0"/>
      <dgm:spPr/>
    </dgm:pt>
    <dgm:pt modelId="{F06E1502-72CD-431F-A8DD-A1190D18BBA0}" type="pres">
      <dgm:prSet presAssocID="{CB235151-15D5-4A24-9A9E-794AAF44B7EE}" presName="compNode" presStyleCnt="0"/>
      <dgm:spPr/>
    </dgm:pt>
    <dgm:pt modelId="{94630830-A015-4FB7-83AC-246C51DD2BFA}" type="pres">
      <dgm:prSet presAssocID="{CB235151-15D5-4A24-9A9E-794AAF44B7EE}" presName="iconBgRect" presStyleLbl="bgShp" presStyleIdx="2" presStyleCnt="3"/>
      <dgm:spPr/>
    </dgm:pt>
    <dgm:pt modelId="{D0FE61F0-1AEA-4931-8013-479EAD7017C7}" type="pres">
      <dgm:prSet presAssocID="{CB235151-15D5-4A24-9A9E-794AAF44B7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63CEC28-BB2B-4252-B848-22836AD67BEB}" type="pres">
      <dgm:prSet presAssocID="{CB235151-15D5-4A24-9A9E-794AAF44B7EE}" presName="spaceRect" presStyleCnt="0"/>
      <dgm:spPr/>
    </dgm:pt>
    <dgm:pt modelId="{1F191EAF-00FB-4272-B1EB-9E278DA9112E}" type="pres">
      <dgm:prSet presAssocID="{CB235151-15D5-4A24-9A9E-794AAF44B7EE}" presName="textRect" presStyleLbl="revTx" presStyleIdx="2" presStyleCnt="3">
        <dgm:presLayoutVars>
          <dgm:chMax val="1"/>
          <dgm:chPref val="1"/>
        </dgm:presLayoutVars>
      </dgm:prSet>
      <dgm:spPr/>
    </dgm:pt>
  </dgm:ptLst>
  <dgm:cxnLst>
    <dgm:cxn modelId="{1DDEF703-23C3-4850-8CF3-08A032D466B3}" srcId="{6ED98001-8172-4BBA-A8EB-0152BAA75C25}" destId="{BC76C24C-267E-4598-9347-DA761D78D55D}" srcOrd="1" destOrd="0" parTransId="{4DB1AC30-D52C-4CBE-8B63-43C33FCCC6FD}" sibTransId="{D6920D0F-DAEE-4AA4-B1D2-5FE5A9678CDB}"/>
    <dgm:cxn modelId="{D0F17668-0BDF-4194-B4EC-5DB12DA4712D}" type="presOf" srcId="{4DA33F10-1D55-4B99-A591-06BC4BE2C47C}" destId="{81F59FF0-624C-48BE-8312-70730E37A032}" srcOrd="0" destOrd="0" presId="urn:microsoft.com/office/officeart/2018/5/layout/IconCircleLabelList"/>
    <dgm:cxn modelId="{AB8AD5AC-4908-4765-9683-1690BFE214FF}" srcId="{6ED98001-8172-4BBA-A8EB-0152BAA75C25}" destId="{4DA33F10-1D55-4B99-A591-06BC4BE2C47C}" srcOrd="0" destOrd="0" parTransId="{C4CBB7E3-8D7C-463C-BE80-9FFA7A186438}" sibTransId="{C18B9EC2-4A67-46D1-BEF0-CDDB336FC656}"/>
    <dgm:cxn modelId="{727D4CB4-07D8-47D9-8296-32F1A8DCA883}" type="presOf" srcId="{BC76C24C-267E-4598-9347-DA761D78D55D}" destId="{F9A785D2-C044-408C-8186-246896F31ACB}" srcOrd="0" destOrd="0" presId="urn:microsoft.com/office/officeart/2018/5/layout/IconCircleLabelList"/>
    <dgm:cxn modelId="{6C22C8B6-2204-4B26-9838-8B269A9079DE}" srcId="{6ED98001-8172-4BBA-A8EB-0152BAA75C25}" destId="{CB235151-15D5-4A24-9A9E-794AAF44B7EE}" srcOrd="2" destOrd="0" parTransId="{D840C8F2-8F69-4652-9597-4953C15930A7}" sibTransId="{03DCF772-0975-448F-9DDD-566A1C445377}"/>
    <dgm:cxn modelId="{9B789AF3-21C1-4EED-A971-809F5494F740}" type="presOf" srcId="{CB235151-15D5-4A24-9A9E-794AAF44B7EE}" destId="{1F191EAF-00FB-4272-B1EB-9E278DA9112E}" srcOrd="0" destOrd="0" presId="urn:microsoft.com/office/officeart/2018/5/layout/IconCircleLabelList"/>
    <dgm:cxn modelId="{AFC4AFF3-DC4F-4F4E-869C-481352B39DDC}" type="presOf" srcId="{6ED98001-8172-4BBA-A8EB-0152BAA75C25}" destId="{C4693AFD-5207-4A07-8772-1FA2D3CB88AC}" srcOrd="0" destOrd="0" presId="urn:microsoft.com/office/officeart/2018/5/layout/IconCircleLabelList"/>
    <dgm:cxn modelId="{71C61F57-571C-4FA5-9CED-E2ED7D974D17}" type="presParOf" srcId="{C4693AFD-5207-4A07-8772-1FA2D3CB88AC}" destId="{3F82B10D-05D9-4920-B93A-C57601669EA9}" srcOrd="0" destOrd="0" presId="urn:microsoft.com/office/officeart/2018/5/layout/IconCircleLabelList"/>
    <dgm:cxn modelId="{DD8679A8-7D4F-43AD-B237-C419BF27CD5C}" type="presParOf" srcId="{3F82B10D-05D9-4920-B93A-C57601669EA9}" destId="{1C1D6D76-1924-4E74-AF32-B6433FB0D838}" srcOrd="0" destOrd="0" presId="urn:microsoft.com/office/officeart/2018/5/layout/IconCircleLabelList"/>
    <dgm:cxn modelId="{C89C8E5E-9E89-4A6A-A4EA-5039682DFE4B}" type="presParOf" srcId="{3F82B10D-05D9-4920-B93A-C57601669EA9}" destId="{70AD35B7-006A-41AB-9A16-5242A726D3D5}" srcOrd="1" destOrd="0" presId="urn:microsoft.com/office/officeart/2018/5/layout/IconCircleLabelList"/>
    <dgm:cxn modelId="{7C5A24EA-6E9D-47E0-ACD2-B6A3945EA115}" type="presParOf" srcId="{3F82B10D-05D9-4920-B93A-C57601669EA9}" destId="{897C2315-CF30-4EAE-A871-00B93FF9CF01}" srcOrd="2" destOrd="0" presId="urn:microsoft.com/office/officeart/2018/5/layout/IconCircleLabelList"/>
    <dgm:cxn modelId="{5B4F5D04-A92E-446D-83E0-AF335D4F3300}" type="presParOf" srcId="{3F82B10D-05D9-4920-B93A-C57601669EA9}" destId="{81F59FF0-624C-48BE-8312-70730E37A032}" srcOrd="3" destOrd="0" presId="urn:microsoft.com/office/officeart/2018/5/layout/IconCircleLabelList"/>
    <dgm:cxn modelId="{572C1B46-1958-4E7D-BCD6-06ED9F79A96F}" type="presParOf" srcId="{C4693AFD-5207-4A07-8772-1FA2D3CB88AC}" destId="{5EC7DA47-0CAC-4F90-838A-97C731910233}" srcOrd="1" destOrd="0" presId="urn:microsoft.com/office/officeart/2018/5/layout/IconCircleLabelList"/>
    <dgm:cxn modelId="{681E119E-0D2E-48B8-9931-44628E32AFAC}" type="presParOf" srcId="{C4693AFD-5207-4A07-8772-1FA2D3CB88AC}" destId="{52145AD5-6C11-4E56-971F-9E40234AAC59}" srcOrd="2" destOrd="0" presId="urn:microsoft.com/office/officeart/2018/5/layout/IconCircleLabelList"/>
    <dgm:cxn modelId="{30B6CADF-1350-4A2A-82CA-AA05CDB6B4D8}" type="presParOf" srcId="{52145AD5-6C11-4E56-971F-9E40234AAC59}" destId="{5D924C63-92A7-437D-AF0C-F9401CB01521}" srcOrd="0" destOrd="0" presId="urn:microsoft.com/office/officeart/2018/5/layout/IconCircleLabelList"/>
    <dgm:cxn modelId="{61EAA1C8-F17A-4089-8879-A5FE268F22B1}" type="presParOf" srcId="{52145AD5-6C11-4E56-971F-9E40234AAC59}" destId="{BBC66208-9685-4F7F-9CD1-6D3BAEF579B2}" srcOrd="1" destOrd="0" presId="urn:microsoft.com/office/officeart/2018/5/layout/IconCircleLabelList"/>
    <dgm:cxn modelId="{C8FB83AF-9EB4-40F2-9605-4115DF804AFD}" type="presParOf" srcId="{52145AD5-6C11-4E56-971F-9E40234AAC59}" destId="{1ABEF1DA-9DD1-4160-90E2-222917E47EC1}" srcOrd="2" destOrd="0" presId="urn:microsoft.com/office/officeart/2018/5/layout/IconCircleLabelList"/>
    <dgm:cxn modelId="{355E2DFB-8FBC-42E3-8BC3-1C2D6368D7AF}" type="presParOf" srcId="{52145AD5-6C11-4E56-971F-9E40234AAC59}" destId="{F9A785D2-C044-408C-8186-246896F31ACB}" srcOrd="3" destOrd="0" presId="urn:microsoft.com/office/officeart/2018/5/layout/IconCircleLabelList"/>
    <dgm:cxn modelId="{FFC990EE-62C5-477F-A850-1C7890B65B61}" type="presParOf" srcId="{C4693AFD-5207-4A07-8772-1FA2D3CB88AC}" destId="{644D73DE-AC0B-4C8C-B711-EBA88C8F9033}" srcOrd="3" destOrd="0" presId="urn:microsoft.com/office/officeart/2018/5/layout/IconCircleLabelList"/>
    <dgm:cxn modelId="{948FD31E-7152-4E1C-A3A5-CA871B5D4AC4}" type="presParOf" srcId="{C4693AFD-5207-4A07-8772-1FA2D3CB88AC}" destId="{F06E1502-72CD-431F-A8DD-A1190D18BBA0}" srcOrd="4" destOrd="0" presId="urn:microsoft.com/office/officeart/2018/5/layout/IconCircleLabelList"/>
    <dgm:cxn modelId="{C5CAC304-CAE4-4540-BBEF-3C9794435998}" type="presParOf" srcId="{F06E1502-72CD-431F-A8DD-A1190D18BBA0}" destId="{94630830-A015-4FB7-83AC-246C51DD2BFA}" srcOrd="0" destOrd="0" presId="urn:microsoft.com/office/officeart/2018/5/layout/IconCircleLabelList"/>
    <dgm:cxn modelId="{E779D09F-C634-4D54-9517-3F045720A6F1}" type="presParOf" srcId="{F06E1502-72CD-431F-A8DD-A1190D18BBA0}" destId="{D0FE61F0-1AEA-4931-8013-479EAD7017C7}" srcOrd="1" destOrd="0" presId="urn:microsoft.com/office/officeart/2018/5/layout/IconCircleLabelList"/>
    <dgm:cxn modelId="{8C970896-ABA1-41CF-823D-E06A5504C7E1}" type="presParOf" srcId="{F06E1502-72CD-431F-A8DD-A1190D18BBA0}" destId="{B63CEC28-BB2B-4252-B848-22836AD67BEB}" srcOrd="2" destOrd="0" presId="urn:microsoft.com/office/officeart/2018/5/layout/IconCircleLabelList"/>
    <dgm:cxn modelId="{D2F777B7-583B-474B-921C-4FC3D3983C9F}" type="presParOf" srcId="{F06E1502-72CD-431F-A8DD-A1190D18BBA0}" destId="{1F191EAF-00FB-4272-B1EB-9E278DA9112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5AF2B7-4302-443D-9FF8-B1DFDD7A3C4C}"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22643C52-A68D-4B9B-8A54-93B609A1D6E8}">
      <dgm:prSet/>
      <dgm:spPr/>
      <dgm:t>
        <a:bodyPr/>
        <a:lstStyle/>
        <a:p>
          <a:r>
            <a:rPr lang="en-GB" dirty="0"/>
            <a:t>- Importance of vehicle plate detection for security and transportation efficiency.</a:t>
          </a:r>
          <a:endParaRPr lang="en-US" dirty="0"/>
        </a:p>
      </dgm:t>
    </dgm:pt>
    <dgm:pt modelId="{80D42D39-B25D-4DD5-9F9D-374A7520518E}" type="parTrans" cxnId="{83CFD51E-9A52-4452-9A05-AB818ACA4FDF}">
      <dgm:prSet/>
      <dgm:spPr/>
      <dgm:t>
        <a:bodyPr/>
        <a:lstStyle/>
        <a:p>
          <a:endParaRPr lang="en-US"/>
        </a:p>
      </dgm:t>
    </dgm:pt>
    <dgm:pt modelId="{AD853D3B-1A09-4948-B1D5-018624018670}" type="sibTrans" cxnId="{83CFD51E-9A52-4452-9A05-AB818ACA4FDF}">
      <dgm:prSet/>
      <dgm:spPr/>
      <dgm:t>
        <a:bodyPr/>
        <a:lstStyle/>
        <a:p>
          <a:endParaRPr lang="en-US"/>
        </a:p>
      </dgm:t>
    </dgm:pt>
    <dgm:pt modelId="{79143674-3C2D-4297-952E-442D74504C94}">
      <dgm:prSet/>
      <dgm:spPr/>
      <dgm:t>
        <a:bodyPr/>
        <a:lstStyle/>
        <a:p>
          <a:r>
            <a:rPr lang="en-GB" dirty="0"/>
            <a:t>- Challenges include varying light conditions, high speeds, and diverse environmental factors.</a:t>
          </a:r>
          <a:endParaRPr lang="en-US" dirty="0"/>
        </a:p>
      </dgm:t>
    </dgm:pt>
    <dgm:pt modelId="{5C707AAC-F44D-4DB7-9988-63556CD849F5}" type="parTrans" cxnId="{A096AEE5-6D45-42E4-B3E5-EFACD100B2F5}">
      <dgm:prSet/>
      <dgm:spPr/>
      <dgm:t>
        <a:bodyPr/>
        <a:lstStyle/>
        <a:p>
          <a:endParaRPr lang="en-US"/>
        </a:p>
      </dgm:t>
    </dgm:pt>
    <dgm:pt modelId="{5F499582-DE16-455A-ACEF-65C5570B8340}" type="sibTrans" cxnId="{A096AEE5-6D45-42E4-B3E5-EFACD100B2F5}">
      <dgm:prSet/>
      <dgm:spPr/>
      <dgm:t>
        <a:bodyPr/>
        <a:lstStyle/>
        <a:p>
          <a:endParaRPr lang="en-US"/>
        </a:p>
      </dgm:t>
    </dgm:pt>
    <dgm:pt modelId="{A8F5C101-ABA8-42D9-9BBE-744E369ABB3D}">
      <dgm:prSet/>
      <dgm:spPr/>
      <dgm:t>
        <a:bodyPr/>
        <a:lstStyle/>
        <a:p>
          <a:r>
            <a:rPr lang="en-GB" dirty="0"/>
            <a:t>- Identification of research gaps leading to opportunities for enhancing detection accuracy and speed.</a:t>
          </a:r>
          <a:endParaRPr lang="en-US" dirty="0"/>
        </a:p>
      </dgm:t>
    </dgm:pt>
    <dgm:pt modelId="{170C1100-9353-4672-9096-2722BBA086C0}" type="parTrans" cxnId="{177BAB4C-A926-4F00-96E5-9E21F7F07331}">
      <dgm:prSet/>
      <dgm:spPr/>
      <dgm:t>
        <a:bodyPr/>
        <a:lstStyle/>
        <a:p>
          <a:endParaRPr lang="en-US"/>
        </a:p>
      </dgm:t>
    </dgm:pt>
    <dgm:pt modelId="{4D1DE151-D6C6-4607-8FBA-F8726A4EC5DE}" type="sibTrans" cxnId="{177BAB4C-A926-4F00-96E5-9E21F7F07331}">
      <dgm:prSet/>
      <dgm:spPr/>
      <dgm:t>
        <a:bodyPr/>
        <a:lstStyle/>
        <a:p>
          <a:endParaRPr lang="en-US"/>
        </a:p>
      </dgm:t>
    </dgm:pt>
    <dgm:pt modelId="{03417838-B5B9-4E57-9CEE-C83F4CD7553A}">
      <dgm:prSet/>
      <dgm:spPr/>
      <dgm:t>
        <a:bodyPr/>
        <a:lstStyle/>
        <a:p>
          <a:r>
            <a:rPr lang="en-GB" dirty="0"/>
            <a:t>- Reviewed studies focusing on machine learning models for image recognition.</a:t>
          </a:r>
          <a:endParaRPr lang="en-US" dirty="0"/>
        </a:p>
      </dgm:t>
    </dgm:pt>
    <dgm:pt modelId="{82169DB6-93C6-4CCB-ABF6-114DBC91290A}" type="parTrans" cxnId="{33A766A8-A488-4167-873A-6487D46338CC}">
      <dgm:prSet/>
      <dgm:spPr/>
      <dgm:t>
        <a:bodyPr/>
        <a:lstStyle/>
        <a:p>
          <a:endParaRPr lang="en-US"/>
        </a:p>
      </dgm:t>
    </dgm:pt>
    <dgm:pt modelId="{6553F080-0030-412C-B6DB-A518AD0BDD1E}" type="sibTrans" cxnId="{33A766A8-A488-4167-873A-6487D46338CC}">
      <dgm:prSet/>
      <dgm:spPr/>
      <dgm:t>
        <a:bodyPr/>
        <a:lstStyle/>
        <a:p>
          <a:endParaRPr lang="en-US"/>
        </a:p>
      </dgm:t>
    </dgm:pt>
    <dgm:pt modelId="{C2E86B82-5141-4BDE-AEBF-9BA62992C910}">
      <dgm:prSet/>
      <dgm:spPr/>
      <dgm:t>
        <a:bodyPr/>
        <a:lstStyle/>
        <a:p>
          <a:r>
            <a:rPr lang="en-GB" dirty="0"/>
            <a:t>- Identify trends in accuracy improvements and computational demands.</a:t>
          </a:r>
          <a:endParaRPr lang="en-US" dirty="0"/>
        </a:p>
      </dgm:t>
    </dgm:pt>
    <dgm:pt modelId="{96D65AEF-E131-40AE-A624-00D73BE8857A}" type="parTrans" cxnId="{6E21B44F-9954-486F-B3D2-C69290708F97}">
      <dgm:prSet/>
      <dgm:spPr/>
      <dgm:t>
        <a:bodyPr/>
        <a:lstStyle/>
        <a:p>
          <a:endParaRPr lang="en-US"/>
        </a:p>
      </dgm:t>
    </dgm:pt>
    <dgm:pt modelId="{68F6EEC4-8930-4589-ACB6-0D5D34433DA8}" type="sibTrans" cxnId="{6E21B44F-9954-486F-B3D2-C69290708F97}">
      <dgm:prSet/>
      <dgm:spPr/>
      <dgm:t>
        <a:bodyPr/>
        <a:lstStyle/>
        <a:p>
          <a:endParaRPr lang="en-US"/>
        </a:p>
      </dgm:t>
    </dgm:pt>
    <dgm:pt modelId="{D086ECCD-37F0-44AC-914C-97B828577738}" type="pres">
      <dgm:prSet presAssocID="{655AF2B7-4302-443D-9FF8-B1DFDD7A3C4C}" presName="vert0" presStyleCnt="0">
        <dgm:presLayoutVars>
          <dgm:dir/>
          <dgm:animOne val="branch"/>
          <dgm:animLvl val="lvl"/>
        </dgm:presLayoutVars>
      </dgm:prSet>
      <dgm:spPr/>
    </dgm:pt>
    <dgm:pt modelId="{7C1146C2-F280-4F49-9545-8332A5711EA0}" type="pres">
      <dgm:prSet presAssocID="{22643C52-A68D-4B9B-8A54-93B609A1D6E8}" presName="thickLine" presStyleLbl="alignNode1" presStyleIdx="0" presStyleCnt="5"/>
      <dgm:spPr/>
    </dgm:pt>
    <dgm:pt modelId="{6BE4CDBF-3E61-42B4-9D03-9CFC9D68AE04}" type="pres">
      <dgm:prSet presAssocID="{22643C52-A68D-4B9B-8A54-93B609A1D6E8}" presName="horz1" presStyleCnt="0"/>
      <dgm:spPr/>
    </dgm:pt>
    <dgm:pt modelId="{7F98D9C5-C5E5-4FB9-98BF-06A8655D6801}" type="pres">
      <dgm:prSet presAssocID="{22643C52-A68D-4B9B-8A54-93B609A1D6E8}" presName="tx1" presStyleLbl="revTx" presStyleIdx="0" presStyleCnt="5"/>
      <dgm:spPr/>
    </dgm:pt>
    <dgm:pt modelId="{FAD3DC67-A76E-4FBB-ACA8-5529029684D1}" type="pres">
      <dgm:prSet presAssocID="{22643C52-A68D-4B9B-8A54-93B609A1D6E8}" presName="vert1" presStyleCnt="0"/>
      <dgm:spPr/>
    </dgm:pt>
    <dgm:pt modelId="{A771E8B6-6227-46C2-B9D7-106E4DC334EA}" type="pres">
      <dgm:prSet presAssocID="{79143674-3C2D-4297-952E-442D74504C94}" presName="thickLine" presStyleLbl="alignNode1" presStyleIdx="1" presStyleCnt="5"/>
      <dgm:spPr/>
    </dgm:pt>
    <dgm:pt modelId="{C97FCCC2-ACC7-4440-9C31-BF29324B380D}" type="pres">
      <dgm:prSet presAssocID="{79143674-3C2D-4297-952E-442D74504C94}" presName="horz1" presStyleCnt="0"/>
      <dgm:spPr/>
    </dgm:pt>
    <dgm:pt modelId="{6D82FAD8-E432-4E21-AD5C-F6C5DC2052F8}" type="pres">
      <dgm:prSet presAssocID="{79143674-3C2D-4297-952E-442D74504C94}" presName="tx1" presStyleLbl="revTx" presStyleIdx="1" presStyleCnt="5"/>
      <dgm:spPr/>
    </dgm:pt>
    <dgm:pt modelId="{A2AF0FD0-9E44-4BC4-A86C-3FB913AFE64B}" type="pres">
      <dgm:prSet presAssocID="{79143674-3C2D-4297-952E-442D74504C94}" presName="vert1" presStyleCnt="0"/>
      <dgm:spPr/>
    </dgm:pt>
    <dgm:pt modelId="{1A5DA6DA-9FA3-4154-9A3D-70A22152D390}" type="pres">
      <dgm:prSet presAssocID="{A8F5C101-ABA8-42D9-9BBE-744E369ABB3D}" presName="thickLine" presStyleLbl="alignNode1" presStyleIdx="2" presStyleCnt="5"/>
      <dgm:spPr/>
    </dgm:pt>
    <dgm:pt modelId="{6D02877D-C9D8-41BB-A690-83052A3FFA1B}" type="pres">
      <dgm:prSet presAssocID="{A8F5C101-ABA8-42D9-9BBE-744E369ABB3D}" presName="horz1" presStyleCnt="0"/>
      <dgm:spPr/>
    </dgm:pt>
    <dgm:pt modelId="{21277F66-D117-4DB4-99D0-BD13590EC7B5}" type="pres">
      <dgm:prSet presAssocID="{A8F5C101-ABA8-42D9-9BBE-744E369ABB3D}" presName="tx1" presStyleLbl="revTx" presStyleIdx="2" presStyleCnt="5"/>
      <dgm:spPr/>
    </dgm:pt>
    <dgm:pt modelId="{6A935E55-422B-48BB-8AC2-C5BA26D722E9}" type="pres">
      <dgm:prSet presAssocID="{A8F5C101-ABA8-42D9-9BBE-744E369ABB3D}" presName="vert1" presStyleCnt="0"/>
      <dgm:spPr/>
    </dgm:pt>
    <dgm:pt modelId="{CCC7914B-5506-4CAE-B79A-381B6859E498}" type="pres">
      <dgm:prSet presAssocID="{03417838-B5B9-4E57-9CEE-C83F4CD7553A}" presName="thickLine" presStyleLbl="alignNode1" presStyleIdx="3" presStyleCnt="5"/>
      <dgm:spPr/>
    </dgm:pt>
    <dgm:pt modelId="{36308BBF-9174-47AD-95BA-3911655B1260}" type="pres">
      <dgm:prSet presAssocID="{03417838-B5B9-4E57-9CEE-C83F4CD7553A}" presName="horz1" presStyleCnt="0"/>
      <dgm:spPr/>
    </dgm:pt>
    <dgm:pt modelId="{90DFF964-5402-4136-B927-EA13122020B7}" type="pres">
      <dgm:prSet presAssocID="{03417838-B5B9-4E57-9CEE-C83F4CD7553A}" presName="tx1" presStyleLbl="revTx" presStyleIdx="3" presStyleCnt="5"/>
      <dgm:spPr/>
    </dgm:pt>
    <dgm:pt modelId="{758DCD19-EFD5-46E0-9027-244085287261}" type="pres">
      <dgm:prSet presAssocID="{03417838-B5B9-4E57-9CEE-C83F4CD7553A}" presName="vert1" presStyleCnt="0"/>
      <dgm:spPr/>
    </dgm:pt>
    <dgm:pt modelId="{4285BB88-874E-47FF-8656-D50CC2A991B5}" type="pres">
      <dgm:prSet presAssocID="{C2E86B82-5141-4BDE-AEBF-9BA62992C910}" presName="thickLine" presStyleLbl="alignNode1" presStyleIdx="4" presStyleCnt="5"/>
      <dgm:spPr/>
    </dgm:pt>
    <dgm:pt modelId="{FA6B1C5D-71F3-4019-A2F9-DA8A34F87D1A}" type="pres">
      <dgm:prSet presAssocID="{C2E86B82-5141-4BDE-AEBF-9BA62992C910}" presName="horz1" presStyleCnt="0"/>
      <dgm:spPr/>
    </dgm:pt>
    <dgm:pt modelId="{BB83A645-EA1A-4BD5-8B9E-509E4D210B35}" type="pres">
      <dgm:prSet presAssocID="{C2E86B82-5141-4BDE-AEBF-9BA62992C910}" presName="tx1" presStyleLbl="revTx" presStyleIdx="4" presStyleCnt="5"/>
      <dgm:spPr/>
    </dgm:pt>
    <dgm:pt modelId="{35C757E7-2AD6-4FE9-A8B1-4357C2EC6E0B}" type="pres">
      <dgm:prSet presAssocID="{C2E86B82-5141-4BDE-AEBF-9BA62992C910}" presName="vert1" presStyleCnt="0"/>
      <dgm:spPr/>
    </dgm:pt>
  </dgm:ptLst>
  <dgm:cxnLst>
    <dgm:cxn modelId="{83CFD51E-9A52-4452-9A05-AB818ACA4FDF}" srcId="{655AF2B7-4302-443D-9FF8-B1DFDD7A3C4C}" destId="{22643C52-A68D-4B9B-8A54-93B609A1D6E8}" srcOrd="0" destOrd="0" parTransId="{80D42D39-B25D-4DD5-9F9D-374A7520518E}" sibTransId="{AD853D3B-1A09-4948-B1D5-018624018670}"/>
    <dgm:cxn modelId="{2E291B3C-C608-4DDB-8DD4-671B6B15DD70}" type="presOf" srcId="{79143674-3C2D-4297-952E-442D74504C94}" destId="{6D82FAD8-E432-4E21-AD5C-F6C5DC2052F8}" srcOrd="0" destOrd="0" presId="urn:microsoft.com/office/officeart/2008/layout/LinedList"/>
    <dgm:cxn modelId="{177BAB4C-A926-4F00-96E5-9E21F7F07331}" srcId="{655AF2B7-4302-443D-9FF8-B1DFDD7A3C4C}" destId="{A8F5C101-ABA8-42D9-9BBE-744E369ABB3D}" srcOrd="2" destOrd="0" parTransId="{170C1100-9353-4672-9096-2722BBA086C0}" sibTransId="{4D1DE151-D6C6-4607-8FBA-F8726A4EC5DE}"/>
    <dgm:cxn modelId="{6E21B44F-9954-486F-B3D2-C69290708F97}" srcId="{655AF2B7-4302-443D-9FF8-B1DFDD7A3C4C}" destId="{C2E86B82-5141-4BDE-AEBF-9BA62992C910}" srcOrd="4" destOrd="0" parTransId="{96D65AEF-E131-40AE-A624-00D73BE8857A}" sibTransId="{68F6EEC4-8930-4589-ACB6-0D5D34433DA8}"/>
    <dgm:cxn modelId="{3B457A50-9021-4005-A0AE-D07AD1D3EF24}" type="presOf" srcId="{C2E86B82-5141-4BDE-AEBF-9BA62992C910}" destId="{BB83A645-EA1A-4BD5-8B9E-509E4D210B35}" srcOrd="0" destOrd="0" presId="urn:microsoft.com/office/officeart/2008/layout/LinedList"/>
    <dgm:cxn modelId="{2B0DE57E-1B38-4604-A4AE-D0C5ACABAF54}" type="presOf" srcId="{655AF2B7-4302-443D-9FF8-B1DFDD7A3C4C}" destId="{D086ECCD-37F0-44AC-914C-97B828577738}" srcOrd="0" destOrd="0" presId="urn:microsoft.com/office/officeart/2008/layout/LinedList"/>
    <dgm:cxn modelId="{BFF4309C-CEDB-4CF6-A7B1-94C820E68CAC}" type="presOf" srcId="{03417838-B5B9-4E57-9CEE-C83F4CD7553A}" destId="{90DFF964-5402-4136-B927-EA13122020B7}" srcOrd="0" destOrd="0" presId="urn:microsoft.com/office/officeart/2008/layout/LinedList"/>
    <dgm:cxn modelId="{33A766A8-A488-4167-873A-6487D46338CC}" srcId="{655AF2B7-4302-443D-9FF8-B1DFDD7A3C4C}" destId="{03417838-B5B9-4E57-9CEE-C83F4CD7553A}" srcOrd="3" destOrd="0" parTransId="{82169DB6-93C6-4CCB-ABF6-114DBC91290A}" sibTransId="{6553F080-0030-412C-B6DB-A518AD0BDD1E}"/>
    <dgm:cxn modelId="{AA875DC9-0FB4-49F4-8C7A-30949396B617}" type="presOf" srcId="{A8F5C101-ABA8-42D9-9BBE-744E369ABB3D}" destId="{21277F66-D117-4DB4-99D0-BD13590EC7B5}" srcOrd="0" destOrd="0" presId="urn:microsoft.com/office/officeart/2008/layout/LinedList"/>
    <dgm:cxn modelId="{A7E2C8D3-F115-40D4-B62D-9C2ACDFAFA68}" type="presOf" srcId="{22643C52-A68D-4B9B-8A54-93B609A1D6E8}" destId="{7F98D9C5-C5E5-4FB9-98BF-06A8655D6801}" srcOrd="0" destOrd="0" presId="urn:microsoft.com/office/officeart/2008/layout/LinedList"/>
    <dgm:cxn modelId="{A096AEE5-6D45-42E4-B3E5-EFACD100B2F5}" srcId="{655AF2B7-4302-443D-9FF8-B1DFDD7A3C4C}" destId="{79143674-3C2D-4297-952E-442D74504C94}" srcOrd="1" destOrd="0" parTransId="{5C707AAC-F44D-4DB7-9988-63556CD849F5}" sibTransId="{5F499582-DE16-455A-ACEF-65C5570B8340}"/>
    <dgm:cxn modelId="{BFBC3AF8-371F-43D5-BDC8-1444BF391A0B}" type="presParOf" srcId="{D086ECCD-37F0-44AC-914C-97B828577738}" destId="{7C1146C2-F280-4F49-9545-8332A5711EA0}" srcOrd="0" destOrd="0" presId="urn:microsoft.com/office/officeart/2008/layout/LinedList"/>
    <dgm:cxn modelId="{F4605AFE-98D3-4E1C-951B-C0DF096A56A2}" type="presParOf" srcId="{D086ECCD-37F0-44AC-914C-97B828577738}" destId="{6BE4CDBF-3E61-42B4-9D03-9CFC9D68AE04}" srcOrd="1" destOrd="0" presId="urn:microsoft.com/office/officeart/2008/layout/LinedList"/>
    <dgm:cxn modelId="{45DC5FC6-BA0F-4603-9F12-E48DEFFE250D}" type="presParOf" srcId="{6BE4CDBF-3E61-42B4-9D03-9CFC9D68AE04}" destId="{7F98D9C5-C5E5-4FB9-98BF-06A8655D6801}" srcOrd="0" destOrd="0" presId="urn:microsoft.com/office/officeart/2008/layout/LinedList"/>
    <dgm:cxn modelId="{D62DB719-15AC-4E02-AD5A-B3914BE7CC95}" type="presParOf" srcId="{6BE4CDBF-3E61-42B4-9D03-9CFC9D68AE04}" destId="{FAD3DC67-A76E-4FBB-ACA8-5529029684D1}" srcOrd="1" destOrd="0" presId="urn:microsoft.com/office/officeart/2008/layout/LinedList"/>
    <dgm:cxn modelId="{8A83081D-6A6D-4B49-A61B-C2CE16CF5160}" type="presParOf" srcId="{D086ECCD-37F0-44AC-914C-97B828577738}" destId="{A771E8B6-6227-46C2-B9D7-106E4DC334EA}" srcOrd="2" destOrd="0" presId="urn:microsoft.com/office/officeart/2008/layout/LinedList"/>
    <dgm:cxn modelId="{5CBBEE04-91A8-4A7F-BE65-147FADC05C0B}" type="presParOf" srcId="{D086ECCD-37F0-44AC-914C-97B828577738}" destId="{C97FCCC2-ACC7-4440-9C31-BF29324B380D}" srcOrd="3" destOrd="0" presId="urn:microsoft.com/office/officeart/2008/layout/LinedList"/>
    <dgm:cxn modelId="{FF2EBEE6-269A-49C4-827A-ED4FA7AD35DE}" type="presParOf" srcId="{C97FCCC2-ACC7-4440-9C31-BF29324B380D}" destId="{6D82FAD8-E432-4E21-AD5C-F6C5DC2052F8}" srcOrd="0" destOrd="0" presId="urn:microsoft.com/office/officeart/2008/layout/LinedList"/>
    <dgm:cxn modelId="{1CA23524-E128-4089-9255-07C613495CE6}" type="presParOf" srcId="{C97FCCC2-ACC7-4440-9C31-BF29324B380D}" destId="{A2AF0FD0-9E44-4BC4-A86C-3FB913AFE64B}" srcOrd="1" destOrd="0" presId="urn:microsoft.com/office/officeart/2008/layout/LinedList"/>
    <dgm:cxn modelId="{E1B5B70E-4896-49E3-8832-48A5CA82F9A5}" type="presParOf" srcId="{D086ECCD-37F0-44AC-914C-97B828577738}" destId="{1A5DA6DA-9FA3-4154-9A3D-70A22152D390}" srcOrd="4" destOrd="0" presId="urn:microsoft.com/office/officeart/2008/layout/LinedList"/>
    <dgm:cxn modelId="{F5E11BF0-D4E3-4EA1-B070-87C11A180142}" type="presParOf" srcId="{D086ECCD-37F0-44AC-914C-97B828577738}" destId="{6D02877D-C9D8-41BB-A690-83052A3FFA1B}" srcOrd="5" destOrd="0" presId="urn:microsoft.com/office/officeart/2008/layout/LinedList"/>
    <dgm:cxn modelId="{409BA966-0814-40BF-BC2C-8BD6ECB7F4EF}" type="presParOf" srcId="{6D02877D-C9D8-41BB-A690-83052A3FFA1B}" destId="{21277F66-D117-4DB4-99D0-BD13590EC7B5}" srcOrd="0" destOrd="0" presId="urn:microsoft.com/office/officeart/2008/layout/LinedList"/>
    <dgm:cxn modelId="{B408ADE0-0B17-45C5-8DC0-9EB8CA55B840}" type="presParOf" srcId="{6D02877D-C9D8-41BB-A690-83052A3FFA1B}" destId="{6A935E55-422B-48BB-8AC2-C5BA26D722E9}" srcOrd="1" destOrd="0" presId="urn:microsoft.com/office/officeart/2008/layout/LinedList"/>
    <dgm:cxn modelId="{BE21A9D4-F290-494B-9853-D3EE25075539}" type="presParOf" srcId="{D086ECCD-37F0-44AC-914C-97B828577738}" destId="{CCC7914B-5506-4CAE-B79A-381B6859E498}" srcOrd="6" destOrd="0" presId="urn:microsoft.com/office/officeart/2008/layout/LinedList"/>
    <dgm:cxn modelId="{8A903233-86E8-42DE-A0E5-2D9E3C3C3F80}" type="presParOf" srcId="{D086ECCD-37F0-44AC-914C-97B828577738}" destId="{36308BBF-9174-47AD-95BA-3911655B1260}" srcOrd="7" destOrd="0" presId="urn:microsoft.com/office/officeart/2008/layout/LinedList"/>
    <dgm:cxn modelId="{CF5747FB-28C3-40FA-BAD0-96BF2B16A95A}" type="presParOf" srcId="{36308BBF-9174-47AD-95BA-3911655B1260}" destId="{90DFF964-5402-4136-B927-EA13122020B7}" srcOrd="0" destOrd="0" presId="urn:microsoft.com/office/officeart/2008/layout/LinedList"/>
    <dgm:cxn modelId="{22099BF3-5FF6-47FE-9008-17BCA578B0EA}" type="presParOf" srcId="{36308BBF-9174-47AD-95BA-3911655B1260}" destId="{758DCD19-EFD5-46E0-9027-244085287261}" srcOrd="1" destOrd="0" presId="urn:microsoft.com/office/officeart/2008/layout/LinedList"/>
    <dgm:cxn modelId="{7AD500D5-B893-4E01-BC8A-EFDE8739BFF7}" type="presParOf" srcId="{D086ECCD-37F0-44AC-914C-97B828577738}" destId="{4285BB88-874E-47FF-8656-D50CC2A991B5}" srcOrd="8" destOrd="0" presId="urn:microsoft.com/office/officeart/2008/layout/LinedList"/>
    <dgm:cxn modelId="{55F77669-B141-48BC-A355-C58BB761EBDB}" type="presParOf" srcId="{D086ECCD-37F0-44AC-914C-97B828577738}" destId="{FA6B1C5D-71F3-4019-A2F9-DA8A34F87D1A}" srcOrd="9" destOrd="0" presId="urn:microsoft.com/office/officeart/2008/layout/LinedList"/>
    <dgm:cxn modelId="{BA205B0C-49B4-496C-9238-D1139EA0E5E5}" type="presParOf" srcId="{FA6B1C5D-71F3-4019-A2F9-DA8A34F87D1A}" destId="{BB83A645-EA1A-4BD5-8B9E-509E4D210B35}" srcOrd="0" destOrd="0" presId="urn:microsoft.com/office/officeart/2008/layout/LinedList"/>
    <dgm:cxn modelId="{4FDF6126-054F-48CD-9AF2-491E45E6BE08}" type="presParOf" srcId="{FA6B1C5D-71F3-4019-A2F9-DA8A34F87D1A}" destId="{35C757E7-2AD6-4FE9-A8B1-4357C2EC6E0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6D1455-419B-4CCE-AE56-6260F39FCDE0}"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81E16F3A-E748-4EE9-AC3E-0C07A8650F88}">
      <dgm:prSet/>
      <dgm:spPr/>
      <dgm:t>
        <a:bodyPr/>
        <a:lstStyle/>
        <a:p>
          <a:r>
            <a:rPr lang="en-GB" dirty="0"/>
            <a:t>The plan includes model training, validation, and real-world testing. Milestones include achieving over 90% accuracy and reducing detection time to under 0.5 seconds.</a:t>
          </a:r>
          <a:br>
            <a:rPr lang="en-GB" dirty="0"/>
          </a:br>
          <a:endParaRPr lang="en-US" dirty="0"/>
        </a:p>
      </dgm:t>
    </dgm:pt>
    <dgm:pt modelId="{CEFDC7E4-9AB1-42B7-9F03-A35CB96D13C1}" type="parTrans" cxnId="{C51A87B2-BDF8-4877-A429-C35419F06E8C}">
      <dgm:prSet/>
      <dgm:spPr/>
      <dgm:t>
        <a:bodyPr/>
        <a:lstStyle/>
        <a:p>
          <a:endParaRPr lang="en-US"/>
        </a:p>
      </dgm:t>
    </dgm:pt>
    <dgm:pt modelId="{37DDDEA1-B313-4A44-95CC-1CB649407232}" type="sibTrans" cxnId="{C51A87B2-BDF8-4877-A429-C35419F06E8C}">
      <dgm:prSet/>
      <dgm:spPr/>
      <dgm:t>
        <a:bodyPr/>
        <a:lstStyle/>
        <a:p>
          <a:endParaRPr lang="en-US"/>
        </a:p>
      </dgm:t>
    </dgm:pt>
    <dgm:pt modelId="{11CDA5FD-C867-44F2-9E97-241F5BB19B49}">
      <dgm:prSet/>
      <dgm:spPr/>
      <dgm:t>
        <a:bodyPr/>
        <a:lstStyle/>
        <a:p>
          <a:r>
            <a:rPr lang="en-GB" dirty="0" err="1"/>
            <a:t>EfficientNet</a:t>
          </a:r>
          <a:r>
            <a:rPr lang="en-GB" dirty="0"/>
            <a:t> for high accuracy with fewer parameters.</a:t>
          </a:r>
          <a:endParaRPr lang="en-US" dirty="0"/>
        </a:p>
      </dgm:t>
    </dgm:pt>
    <dgm:pt modelId="{0016F515-DBE6-4199-ABC2-AFA55F3F17CB}" type="parTrans" cxnId="{7F88DF57-1858-43D7-99D6-D34E2B8D184D}">
      <dgm:prSet/>
      <dgm:spPr/>
      <dgm:t>
        <a:bodyPr/>
        <a:lstStyle/>
        <a:p>
          <a:endParaRPr lang="en-US"/>
        </a:p>
      </dgm:t>
    </dgm:pt>
    <dgm:pt modelId="{6CE710EB-FB34-4EE5-AD20-4A61E1F13CB1}" type="sibTrans" cxnId="{7F88DF57-1858-43D7-99D6-D34E2B8D184D}">
      <dgm:prSet/>
      <dgm:spPr/>
      <dgm:t>
        <a:bodyPr/>
        <a:lstStyle/>
        <a:p>
          <a:endParaRPr lang="en-US"/>
        </a:p>
      </dgm:t>
    </dgm:pt>
    <dgm:pt modelId="{1882BC86-F3D9-4E14-8AE9-A064EAF335E5}">
      <dgm:prSet/>
      <dgm:spPr/>
      <dgm:t>
        <a:bodyPr/>
        <a:lstStyle/>
        <a:p>
          <a:r>
            <a:rPr lang="en-GB"/>
            <a:t>YOLO for real-time detection.</a:t>
          </a:r>
          <a:br>
            <a:rPr lang="en-GB"/>
          </a:br>
          <a:endParaRPr lang="en-US"/>
        </a:p>
      </dgm:t>
    </dgm:pt>
    <dgm:pt modelId="{5F9C7F54-A013-4414-8969-A0F5B64D7686}" type="parTrans" cxnId="{DBD0793E-094A-4BFF-9C23-4967FD891756}">
      <dgm:prSet/>
      <dgm:spPr/>
      <dgm:t>
        <a:bodyPr/>
        <a:lstStyle/>
        <a:p>
          <a:endParaRPr lang="en-US"/>
        </a:p>
      </dgm:t>
    </dgm:pt>
    <dgm:pt modelId="{9F9EA608-74B8-4BB9-B7B3-C34B91C55409}" type="sibTrans" cxnId="{DBD0793E-094A-4BFF-9C23-4967FD891756}">
      <dgm:prSet/>
      <dgm:spPr/>
      <dgm:t>
        <a:bodyPr/>
        <a:lstStyle/>
        <a:p>
          <a:endParaRPr lang="en-US"/>
        </a:p>
      </dgm:t>
    </dgm:pt>
    <dgm:pt modelId="{3A0BAB16-3A6F-4181-8175-5A4383CD43FF}">
      <dgm:prSet/>
      <dgm:spPr/>
      <dgm:t>
        <a:bodyPr/>
        <a:lstStyle/>
        <a:p>
          <a:r>
            <a:rPr lang="en-GB"/>
            <a:t>2. Model Training:</a:t>
          </a:r>
          <a:br>
            <a:rPr lang="en-GB"/>
          </a:br>
          <a:endParaRPr lang="en-US"/>
        </a:p>
      </dgm:t>
    </dgm:pt>
    <dgm:pt modelId="{7EBE6E5D-F0C1-4390-8B60-BBF4463C6F48}" type="parTrans" cxnId="{2F879715-843E-4E00-AAB3-AEEAD8036306}">
      <dgm:prSet/>
      <dgm:spPr/>
      <dgm:t>
        <a:bodyPr/>
        <a:lstStyle/>
        <a:p>
          <a:endParaRPr lang="en-US"/>
        </a:p>
      </dgm:t>
    </dgm:pt>
    <dgm:pt modelId="{736A4188-FF1A-4334-9FCF-66C22E485577}" type="sibTrans" cxnId="{2F879715-843E-4E00-AAB3-AEEAD8036306}">
      <dgm:prSet/>
      <dgm:spPr/>
      <dgm:t>
        <a:bodyPr/>
        <a:lstStyle/>
        <a:p>
          <a:endParaRPr lang="en-US"/>
        </a:p>
      </dgm:t>
    </dgm:pt>
    <dgm:pt modelId="{BD3B21BE-01AD-4A12-A53E-CD536FA34CCC}">
      <dgm:prSet/>
      <dgm:spPr/>
      <dgm:t>
        <a:bodyPr/>
        <a:lstStyle/>
        <a:p>
          <a:r>
            <a:rPr lang="en-GB"/>
            <a:t>Use annotated datasets to train the models.</a:t>
          </a:r>
          <a:endParaRPr lang="en-US"/>
        </a:p>
      </dgm:t>
    </dgm:pt>
    <dgm:pt modelId="{4818F451-E1F3-483D-9867-784A0CDA60A7}" type="parTrans" cxnId="{2B69FD00-6735-4294-B4F4-EA1570995F79}">
      <dgm:prSet/>
      <dgm:spPr/>
      <dgm:t>
        <a:bodyPr/>
        <a:lstStyle/>
        <a:p>
          <a:endParaRPr lang="en-US"/>
        </a:p>
      </dgm:t>
    </dgm:pt>
    <dgm:pt modelId="{515B59A8-5C16-4082-96B6-C52A82A62369}" type="sibTrans" cxnId="{2B69FD00-6735-4294-B4F4-EA1570995F79}">
      <dgm:prSet/>
      <dgm:spPr/>
      <dgm:t>
        <a:bodyPr/>
        <a:lstStyle/>
        <a:p>
          <a:endParaRPr lang="en-US"/>
        </a:p>
      </dgm:t>
    </dgm:pt>
    <dgm:pt modelId="{E2F22ECE-B88D-4EF6-B8AA-94F4AEE90320}">
      <dgm:prSet/>
      <dgm:spPr/>
      <dgm:t>
        <a:bodyPr/>
        <a:lstStyle/>
        <a:p>
          <a:r>
            <a:rPr lang="en-GB" dirty="0"/>
            <a:t>Optimize hyperparameters (learning rate, batch size, epochs).</a:t>
          </a:r>
          <a:br>
            <a:rPr lang="en-GB" dirty="0"/>
          </a:br>
          <a:endParaRPr lang="en-US" dirty="0"/>
        </a:p>
      </dgm:t>
    </dgm:pt>
    <dgm:pt modelId="{F4A7B30D-AEBC-405A-80AB-5E490B4DF61D}" type="parTrans" cxnId="{8D175275-1410-4F71-AD15-0FA197033728}">
      <dgm:prSet/>
      <dgm:spPr/>
      <dgm:t>
        <a:bodyPr/>
        <a:lstStyle/>
        <a:p>
          <a:endParaRPr lang="en-US"/>
        </a:p>
      </dgm:t>
    </dgm:pt>
    <dgm:pt modelId="{5F6AD257-DC84-4FBF-BB5D-F79E1D96B014}" type="sibTrans" cxnId="{8D175275-1410-4F71-AD15-0FA197033728}">
      <dgm:prSet/>
      <dgm:spPr/>
      <dgm:t>
        <a:bodyPr/>
        <a:lstStyle/>
        <a:p>
          <a:endParaRPr lang="en-US"/>
        </a:p>
      </dgm:t>
    </dgm:pt>
    <dgm:pt modelId="{ABC6E064-A8B9-4F7D-8962-9AFCD1F2E8CB}">
      <dgm:prSet/>
      <dgm:spPr/>
      <dgm:t>
        <a:bodyPr/>
        <a:lstStyle/>
        <a:p>
          <a:r>
            <a:rPr lang="en-GB"/>
            <a:t>3. Model Evaluation:</a:t>
          </a:r>
          <a:br>
            <a:rPr lang="en-GB"/>
          </a:br>
          <a:endParaRPr lang="en-US"/>
        </a:p>
      </dgm:t>
    </dgm:pt>
    <dgm:pt modelId="{8DABE6A6-5F2C-43DB-94BD-70FBEF413ECF}" type="parTrans" cxnId="{FF17E2DE-66CB-4B12-8687-CA1CBA894B23}">
      <dgm:prSet/>
      <dgm:spPr/>
      <dgm:t>
        <a:bodyPr/>
        <a:lstStyle/>
        <a:p>
          <a:endParaRPr lang="en-US"/>
        </a:p>
      </dgm:t>
    </dgm:pt>
    <dgm:pt modelId="{C7E3E82B-DA02-4887-80BF-A9E83E6A0F4B}" type="sibTrans" cxnId="{FF17E2DE-66CB-4B12-8687-CA1CBA894B23}">
      <dgm:prSet/>
      <dgm:spPr/>
      <dgm:t>
        <a:bodyPr/>
        <a:lstStyle/>
        <a:p>
          <a:endParaRPr lang="en-US"/>
        </a:p>
      </dgm:t>
    </dgm:pt>
    <dgm:pt modelId="{7B42104C-2801-47F2-9185-E827F6762519}">
      <dgm:prSet/>
      <dgm:spPr/>
      <dgm:t>
        <a:bodyPr/>
        <a:lstStyle/>
        <a:p>
          <a:r>
            <a:rPr lang="en-GB"/>
            <a:t>Evaluate models on validation set.</a:t>
          </a:r>
          <a:endParaRPr lang="en-US"/>
        </a:p>
      </dgm:t>
    </dgm:pt>
    <dgm:pt modelId="{1370CA95-23C6-4461-9881-353F0C34D167}" type="parTrans" cxnId="{D2C21A22-7B7D-4F86-9769-6A489603D8FE}">
      <dgm:prSet/>
      <dgm:spPr/>
      <dgm:t>
        <a:bodyPr/>
        <a:lstStyle/>
        <a:p>
          <a:endParaRPr lang="en-US"/>
        </a:p>
      </dgm:t>
    </dgm:pt>
    <dgm:pt modelId="{D3F68926-86A2-486A-BC3C-15118F5543FC}" type="sibTrans" cxnId="{D2C21A22-7B7D-4F86-9769-6A489603D8FE}">
      <dgm:prSet/>
      <dgm:spPr/>
      <dgm:t>
        <a:bodyPr/>
        <a:lstStyle/>
        <a:p>
          <a:endParaRPr lang="en-US"/>
        </a:p>
      </dgm:t>
    </dgm:pt>
    <dgm:pt modelId="{2A5F5090-7358-45C6-8D91-2A9929E61A16}">
      <dgm:prSet/>
      <dgm:spPr/>
      <dgm:t>
        <a:bodyPr/>
        <a:lstStyle/>
        <a:p>
          <a:r>
            <a:rPr lang="en-GB" dirty="0"/>
            <a:t>Metrics: Accuracy, Loss, </a:t>
          </a:r>
          <a:r>
            <a:rPr lang="en-GB" dirty="0" err="1"/>
            <a:t>mAP</a:t>
          </a:r>
          <a:r>
            <a:rPr lang="en-GB" dirty="0"/>
            <a:t>.</a:t>
          </a:r>
          <a:endParaRPr lang="en-US" dirty="0"/>
        </a:p>
      </dgm:t>
    </dgm:pt>
    <dgm:pt modelId="{71DF1B76-8F60-432B-A005-6A0A531AF8E6}" type="parTrans" cxnId="{4E2AF285-699F-4ACA-AD93-2A71BCDE401D}">
      <dgm:prSet/>
      <dgm:spPr/>
      <dgm:t>
        <a:bodyPr/>
        <a:lstStyle/>
        <a:p>
          <a:endParaRPr lang="en-US"/>
        </a:p>
      </dgm:t>
    </dgm:pt>
    <dgm:pt modelId="{34E202D2-9A4C-4C7D-B575-3EE360893FFE}" type="sibTrans" cxnId="{4E2AF285-699F-4ACA-AD93-2A71BCDE401D}">
      <dgm:prSet/>
      <dgm:spPr/>
      <dgm:t>
        <a:bodyPr/>
        <a:lstStyle/>
        <a:p>
          <a:endParaRPr lang="en-US"/>
        </a:p>
      </dgm:t>
    </dgm:pt>
    <dgm:pt modelId="{5E247D26-769B-4B2D-A491-183A9CD33871}">
      <dgm:prSet/>
      <dgm:spPr/>
      <dgm:t>
        <a:bodyPr/>
        <a:lstStyle/>
        <a:p>
          <a:r>
            <a:rPr lang="en-GB" dirty="0"/>
            <a:t> Model Selection:</a:t>
          </a:r>
          <a:br>
            <a:rPr lang="en-GB" dirty="0"/>
          </a:br>
          <a:endParaRPr lang="en-US" dirty="0"/>
        </a:p>
      </dgm:t>
    </dgm:pt>
    <dgm:pt modelId="{829FA162-D610-47F6-B9FD-1DBAC3761536}" type="parTrans" cxnId="{75761054-703E-4171-B67D-E40AC5241174}">
      <dgm:prSet/>
      <dgm:spPr/>
      <dgm:t>
        <a:bodyPr/>
        <a:lstStyle/>
        <a:p>
          <a:endParaRPr lang="en-GB"/>
        </a:p>
      </dgm:t>
    </dgm:pt>
    <dgm:pt modelId="{52408089-C4FB-429A-B88E-701748563F16}" type="sibTrans" cxnId="{75761054-703E-4171-B67D-E40AC5241174}">
      <dgm:prSet/>
      <dgm:spPr/>
      <dgm:t>
        <a:bodyPr/>
        <a:lstStyle/>
        <a:p>
          <a:endParaRPr lang="en-GB"/>
        </a:p>
      </dgm:t>
    </dgm:pt>
    <dgm:pt modelId="{E0BFD5D4-45C8-4CA7-829A-BC1737D0DEC9}" type="pres">
      <dgm:prSet presAssocID="{5A6D1455-419B-4CCE-AE56-6260F39FCDE0}" presName="Name0" presStyleCnt="0">
        <dgm:presLayoutVars>
          <dgm:dir/>
          <dgm:resizeHandles val="exact"/>
        </dgm:presLayoutVars>
      </dgm:prSet>
      <dgm:spPr/>
    </dgm:pt>
    <dgm:pt modelId="{C54ED857-D21E-45A5-9951-15581D840D8A}" type="pres">
      <dgm:prSet presAssocID="{81E16F3A-E748-4EE9-AC3E-0C07A8650F88}" presName="node" presStyleLbl="node1" presStyleIdx="0" presStyleCnt="10" custScaleY="235518" custLinFactNeighborX="-435" custLinFactNeighborY="-16657">
        <dgm:presLayoutVars>
          <dgm:bulletEnabled val="1"/>
        </dgm:presLayoutVars>
      </dgm:prSet>
      <dgm:spPr/>
    </dgm:pt>
    <dgm:pt modelId="{28C39FE7-A5D2-40C5-935B-B3FB40BF4F13}" type="pres">
      <dgm:prSet presAssocID="{37DDDEA1-B313-4A44-95CC-1CB649407232}" presName="sibTrans" presStyleLbl="sibTrans1D1" presStyleIdx="0" presStyleCnt="9"/>
      <dgm:spPr/>
    </dgm:pt>
    <dgm:pt modelId="{97E6C242-9308-4664-92BD-630ABD572584}" type="pres">
      <dgm:prSet presAssocID="{37DDDEA1-B313-4A44-95CC-1CB649407232}" presName="connectorText" presStyleLbl="sibTrans1D1" presStyleIdx="0" presStyleCnt="9"/>
      <dgm:spPr/>
    </dgm:pt>
    <dgm:pt modelId="{3E6F177E-EDEF-4CAF-A52B-10728C025175}" type="pres">
      <dgm:prSet presAssocID="{5E247D26-769B-4B2D-A491-183A9CD33871}" presName="node" presStyleLbl="node1" presStyleIdx="1" presStyleCnt="10">
        <dgm:presLayoutVars>
          <dgm:bulletEnabled val="1"/>
        </dgm:presLayoutVars>
      </dgm:prSet>
      <dgm:spPr/>
    </dgm:pt>
    <dgm:pt modelId="{3DC3E976-D866-42D0-B8DB-75858A9C5C4A}" type="pres">
      <dgm:prSet presAssocID="{52408089-C4FB-429A-B88E-701748563F16}" presName="sibTrans" presStyleLbl="sibTrans1D1" presStyleIdx="1" presStyleCnt="9"/>
      <dgm:spPr/>
    </dgm:pt>
    <dgm:pt modelId="{8A43CC00-AFD8-4B8F-8E01-277757FEE5CF}" type="pres">
      <dgm:prSet presAssocID="{52408089-C4FB-429A-B88E-701748563F16}" presName="connectorText" presStyleLbl="sibTrans1D1" presStyleIdx="1" presStyleCnt="9"/>
      <dgm:spPr/>
    </dgm:pt>
    <dgm:pt modelId="{8A7C9985-2351-4A73-8D0F-6118FBD403B9}" type="pres">
      <dgm:prSet presAssocID="{11CDA5FD-C867-44F2-9E97-241F5BB19B49}" presName="node" presStyleLbl="node1" presStyleIdx="2" presStyleCnt="10">
        <dgm:presLayoutVars>
          <dgm:bulletEnabled val="1"/>
        </dgm:presLayoutVars>
      </dgm:prSet>
      <dgm:spPr/>
    </dgm:pt>
    <dgm:pt modelId="{9A2BD529-B330-4C98-A571-4FBC8BA78AC8}" type="pres">
      <dgm:prSet presAssocID="{6CE710EB-FB34-4EE5-AD20-4A61E1F13CB1}" presName="sibTrans" presStyleLbl="sibTrans1D1" presStyleIdx="2" presStyleCnt="9"/>
      <dgm:spPr/>
    </dgm:pt>
    <dgm:pt modelId="{E95AE635-027C-498B-A124-A7B5D532AA2D}" type="pres">
      <dgm:prSet presAssocID="{6CE710EB-FB34-4EE5-AD20-4A61E1F13CB1}" presName="connectorText" presStyleLbl="sibTrans1D1" presStyleIdx="2" presStyleCnt="9"/>
      <dgm:spPr/>
    </dgm:pt>
    <dgm:pt modelId="{361F7D6A-616B-42B4-8FB3-03E5EBEA2361}" type="pres">
      <dgm:prSet presAssocID="{1882BC86-F3D9-4E14-8AE9-A064EAF335E5}" presName="node" presStyleLbl="node1" presStyleIdx="3" presStyleCnt="10">
        <dgm:presLayoutVars>
          <dgm:bulletEnabled val="1"/>
        </dgm:presLayoutVars>
      </dgm:prSet>
      <dgm:spPr/>
    </dgm:pt>
    <dgm:pt modelId="{E818D1D1-69BE-4CB9-906C-B3A9806EFE5F}" type="pres">
      <dgm:prSet presAssocID="{9F9EA608-74B8-4BB9-B7B3-C34B91C55409}" presName="sibTrans" presStyleLbl="sibTrans1D1" presStyleIdx="3" presStyleCnt="9"/>
      <dgm:spPr/>
    </dgm:pt>
    <dgm:pt modelId="{555B1E3F-74E8-497D-9AFB-58B934A88DC6}" type="pres">
      <dgm:prSet presAssocID="{9F9EA608-74B8-4BB9-B7B3-C34B91C55409}" presName="connectorText" presStyleLbl="sibTrans1D1" presStyleIdx="3" presStyleCnt="9"/>
      <dgm:spPr/>
    </dgm:pt>
    <dgm:pt modelId="{6F1AE40C-4675-4FF5-A611-03755436D284}" type="pres">
      <dgm:prSet presAssocID="{3A0BAB16-3A6F-4181-8175-5A4383CD43FF}" presName="node" presStyleLbl="node1" presStyleIdx="4" presStyleCnt="10">
        <dgm:presLayoutVars>
          <dgm:bulletEnabled val="1"/>
        </dgm:presLayoutVars>
      </dgm:prSet>
      <dgm:spPr/>
    </dgm:pt>
    <dgm:pt modelId="{606B5A3E-3A55-4F21-90CB-103D8B8DF649}" type="pres">
      <dgm:prSet presAssocID="{736A4188-FF1A-4334-9FCF-66C22E485577}" presName="sibTrans" presStyleLbl="sibTrans1D1" presStyleIdx="4" presStyleCnt="9"/>
      <dgm:spPr/>
    </dgm:pt>
    <dgm:pt modelId="{45CBD741-5D0F-45B8-BA56-5BA3961E663C}" type="pres">
      <dgm:prSet presAssocID="{736A4188-FF1A-4334-9FCF-66C22E485577}" presName="connectorText" presStyleLbl="sibTrans1D1" presStyleIdx="4" presStyleCnt="9"/>
      <dgm:spPr/>
    </dgm:pt>
    <dgm:pt modelId="{FDDE6C1E-E93D-4164-9393-890E7F34F88A}" type="pres">
      <dgm:prSet presAssocID="{BD3B21BE-01AD-4A12-A53E-CD536FA34CCC}" presName="node" presStyleLbl="node1" presStyleIdx="5" presStyleCnt="10">
        <dgm:presLayoutVars>
          <dgm:bulletEnabled val="1"/>
        </dgm:presLayoutVars>
      </dgm:prSet>
      <dgm:spPr/>
    </dgm:pt>
    <dgm:pt modelId="{83575341-7FDC-4344-BC93-D6AEECCFBFDD}" type="pres">
      <dgm:prSet presAssocID="{515B59A8-5C16-4082-96B6-C52A82A62369}" presName="sibTrans" presStyleLbl="sibTrans1D1" presStyleIdx="5" presStyleCnt="9"/>
      <dgm:spPr/>
    </dgm:pt>
    <dgm:pt modelId="{E90BBF07-061C-4BF9-A2C9-B3B2C614C04E}" type="pres">
      <dgm:prSet presAssocID="{515B59A8-5C16-4082-96B6-C52A82A62369}" presName="connectorText" presStyleLbl="sibTrans1D1" presStyleIdx="5" presStyleCnt="9"/>
      <dgm:spPr/>
    </dgm:pt>
    <dgm:pt modelId="{343AE999-0825-4DA2-A8CB-A7E21B4262E5}" type="pres">
      <dgm:prSet presAssocID="{E2F22ECE-B88D-4EF6-B8AA-94F4AEE90320}" presName="node" presStyleLbl="node1" presStyleIdx="6" presStyleCnt="10" custScaleY="123242">
        <dgm:presLayoutVars>
          <dgm:bulletEnabled val="1"/>
        </dgm:presLayoutVars>
      </dgm:prSet>
      <dgm:spPr/>
    </dgm:pt>
    <dgm:pt modelId="{D84B1EC5-7A7C-448A-9363-9B4610C0C6C5}" type="pres">
      <dgm:prSet presAssocID="{5F6AD257-DC84-4FBF-BB5D-F79E1D96B014}" presName="sibTrans" presStyleLbl="sibTrans1D1" presStyleIdx="6" presStyleCnt="9"/>
      <dgm:spPr/>
    </dgm:pt>
    <dgm:pt modelId="{FAFB63BD-BE42-4730-9FC1-A6C36BB6F2D0}" type="pres">
      <dgm:prSet presAssocID="{5F6AD257-DC84-4FBF-BB5D-F79E1D96B014}" presName="connectorText" presStyleLbl="sibTrans1D1" presStyleIdx="6" presStyleCnt="9"/>
      <dgm:spPr/>
    </dgm:pt>
    <dgm:pt modelId="{837F930A-3B92-40EB-A296-D119001C4834}" type="pres">
      <dgm:prSet presAssocID="{ABC6E064-A8B9-4F7D-8962-9AFCD1F2E8CB}" presName="node" presStyleLbl="node1" presStyleIdx="7" presStyleCnt="10">
        <dgm:presLayoutVars>
          <dgm:bulletEnabled val="1"/>
        </dgm:presLayoutVars>
      </dgm:prSet>
      <dgm:spPr/>
    </dgm:pt>
    <dgm:pt modelId="{984AD2C6-E13B-47C8-B1A3-63C7C0CE2820}" type="pres">
      <dgm:prSet presAssocID="{C7E3E82B-DA02-4887-80BF-A9E83E6A0F4B}" presName="sibTrans" presStyleLbl="sibTrans1D1" presStyleIdx="7" presStyleCnt="9"/>
      <dgm:spPr/>
    </dgm:pt>
    <dgm:pt modelId="{5DFEF286-472E-458C-B294-76CD3AB5D26C}" type="pres">
      <dgm:prSet presAssocID="{C7E3E82B-DA02-4887-80BF-A9E83E6A0F4B}" presName="connectorText" presStyleLbl="sibTrans1D1" presStyleIdx="7" presStyleCnt="9"/>
      <dgm:spPr/>
    </dgm:pt>
    <dgm:pt modelId="{DE48FEAD-3B31-493F-9A59-42E228ED865C}" type="pres">
      <dgm:prSet presAssocID="{7B42104C-2801-47F2-9185-E827F6762519}" presName="node" presStyleLbl="node1" presStyleIdx="8" presStyleCnt="10">
        <dgm:presLayoutVars>
          <dgm:bulletEnabled val="1"/>
        </dgm:presLayoutVars>
      </dgm:prSet>
      <dgm:spPr/>
    </dgm:pt>
    <dgm:pt modelId="{C86FDAD0-12A1-42F6-B49A-7F2B93FCA5F8}" type="pres">
      <dgm:prSet presAssocID="{D3F68926-86A2-486A-BC3C-15118F5543FC}" presName="sibTrans" presStyleLbl="sibTrans1D1" presStyleIdx="8" presStyleCnt="9"/>
      <dgm:spPr/>
    </dgm:pt>
    <dgm:pt modelId="{B4689F63-D22F-4D78-A8BD-F6DAA99CBDE0}" type="pres">
      <dgm:prSet presAssocID="{D3F68926-86A2-486A-BC3C-15118F5543FC}" presName="connectorText" presStyleLbl="sibTrans1D1" presStyleIdx="8" presStyleCnt="9"/>
      <dgm:spPr/>
    </dgm:pt>
    <dgm:pt modelId="{DCD14E4C-6F7B-4654-A5A6-2F8CD8A8423A}" type="pres">
      <dgm:prSet presAssocID="{2A5F5090-7358-45C6-8D91-2A9929E61A16}" presName="node" presStyleLbl="node1" presStyleIdx="9" presStyleCnt="10" custLinFactNeighborX="1873" custLinFactNeighborY="40781">
        <dgm:presLayoutVars>
          <dgm:bulletEnabled val="1"/>
        </dgm:presLayoutVars>
      </dgm:prSet>
      <dgm:spPr/>
    </dgm:pt>
  </dgm:ptLst>
  <dgm:cxnLst>
    <dgm:cxn modelId="{B4976900-B64B-4404-BA6D-5ABE380217A7}" type="presOf" srcId="{3A0BAB16-3A6F-4181-8175-5A4383CD43FF}" destId="{6F1AE40C-4675-4FF5-A611-03755436D284}" srcOrd="0" destOrd="0" presId="urn:microsoft.com/office/officeart/2016/7/layout/RepeatingBendingProcessNew"/>
    <dgm:cxn modelId="{2B69FD00-6735-4294-B4F4-EA1570995F79}" srcId="{5A6D1455-419B-4CCE-AE56-6260F39FCDE0}" destId="{BD3B21BE-01AD-4A12-A53E-CD536FA34CCC}" srcOrd="5" destOrd="0" parTransId="{4818F451-E1F3-483D-9867-784A0CDA60A7}" sibTransId="{515B59A8-5C16-4082-96B6-C52A82A62369}"/>
    <dgm:cxn modelId="{15746E02-4D98-4331-AA62-52EB8909F416}" type="presOf" srcId="{37DDDEA1-B313-4A44-95CC-1CB649407232}" destId="{28C39FE7-A5D2-40C5-935B-B3FB40BF4F13}" srcOrd="0" destOrd="0" presId="urn:microsoft.com/office/officeart/2016/7/layout/RepeatingBendingProcessNew"/>
    <dgm:cxn modelId="{FC207903-EA03-4D1B-BE35-D4485EECADDB}" type="presOf" srcId="{2A5F5090-7358-45C6-8D91-2A9929E61A16}" destId="{DCD14E4C-6F7B-4654-A5A6-2F8CD8A8423A}" srcOrd="0" destOrd="0" presId="urn:microsoft.com/office/officeart/2016/7/layout/RepeatingBendingProcessNew"/>
    <dgm:cxn modelId="{ED84940B-F5D4-4131-B173-6C97A9DFCDCC}" type="presOf" srcId="{BD3B21BE-01AD-4A12-A53E-CD536FA34CCC}" destId="{FDDE6C1E-E93D-4164-9393-890E7F34F88A}" srcOrd="0" destOrd="0" presId="urn:microsoft.com/office/officeart/2016/7/layout/RepeatingBendingProcessNew"/>
    <dgm:cxn modelId="{3034C312-7E5B-4393-BBA5-7C799EAC76A7}" type="presOf" srcId="{37DDDEA1-B313-4A44-95CC-1CB649407232}" destId="{97E6C242-9308-4664-92BD-630ABD572584}" srcOrd="1" destOrd="0" presId="urn:microsoft.com/office/officeart/2016/7/layout/RepeatingBendingProcessNew"/>
    <dgm:cxn modelId="{2F879715-843E-4E00-AAB3-AEEAD8036306}" srcId="{5A6D1455-419B-4CCE-AE56-6260F39FCDE0}" destId="{3A0BAB16-3A6F-4181-8175-5A4383CD43FF}" srcOrd="4" destOrd="0" parTransId="{7EBE6E5D-F0C1-4390-8B60-BBF4463C6F48}" sibTransId="{736A4188-FF1A-4334-9FCF-66C22E485577}"/>
    <dgm:cxn modelId="{DC398718-04FD-475D-A67E-7586227D2CE8}" type="presOf" srcId="{7B42104C-2801-47F2-9185-E827F6762519}" destId="{DE48FEAD-3B31-493F-9A59-42E228ED865C}" srcOrd="0" destOrd="0" presId="urn:microsoft.com/office/officeart/2016/7/layout/RepeatingBendingProcessNew"/>
    <dgm:cxn modelId="{D2C21A22-7B7D-4F86-9769-6A489603D8FE}" srcId="{5A6D1455-419B-4CCE-AE56-6260F39FCDE0}" destId="{7B42104C-2801-47F2-9185-E827F6762519}" srcOrd="8" destOrd="0" parTransId="{1370CA95-23C6-4461-9881-353F0C34D167}" sibTransId="{D3F68926-86A2-486A-BC3C-15118F5543FC}"/>
    <dgm:cxn modelId="{67B26637-A59C-4135-9D7D-7F982D693A6A}" type="presOf" srcId="{5A6D1455-419B-4CCE-AE56-6260F39FCDE0}" destId="{E0BFD5D4-45C8-4CA7-829A-BC1737D0DEC9}" srcOrd="0" destOrd="0" presId="urn:microsoft.com/office/officeart/2016/7/layout/RepeatingBendingProcessNew"/>
    <dgm:cxn modelId="{925DD438-59BB-4E43-9DC0-5FADD9F9C200}" type="presOf" srcId="{5F6AD257-DC84-4FBF-BB5D-F79E1D96B014}" destId="{D84B1EC5-7A7C-448A-9363-9B4610C0C6C5}" srcOrd="0" destOrd="0" presId="urn:microsoft.com/office/officeart/2016/7/layout/RepeatingBendingProcessNew"/>
    <dgm:cxn modelId="{649B133B-84FB-4D00-8C66-81B75A2E4307}" type="presOf" srcId="{C7E3E82B-DA02-4887-80BF-A9E83E6A0F4B}" destId="{5DFEF286-472E-458C-B294-76CD3AB5D26C}" srcOrd="1" destOrd="0" presId="urn:microsoft.com/office/officeart/2016/7/layout/RepeatingBendingProcessNew"/>
    <dgm:cxn modelId="{DBD0793E-094A-4BFF-9C23-4967FD891756}" srcId="{5A6D1455-419B-4CCE-AE56-6260F39FCDE0}" destId="{1882BC86-F3D9-4E14-8AE9-A064EAF335E5}" srcOrd="3" destOrd="0" parTransId="{5F9C7F54-A013-4414-8969-A0F5B64D7686}" sibTransId="{9F9EA608-74B8-4BB9-B7B3-C34B91C55409}"/>
    <dgm:cxn modelId="{8A8C4B5C-2D0C-443A-AFB3-12E48B592DDA}" type="presOf" srcId="{515B59A8-5C16-4082-96B6-C52A82A62369}" destId="{83575341-7FDC-4344-BC93-D6AEECCFBFDD}" srcOrd="0" destOrd="0" presId="urn:microsoft.com/office/officeart/2016/7/layout/RepeatingBendingProcessNew"/>
    <dgm:cxn modelId="{0FF54A42-EFD4-49CA-B616-1DA4DA9B0008}" type="presOf" srcId="{515B59A8-5C16-4082-96B6-C52A82A62369}" destId="{E90BBF07-061C-4BF9-A2C9-B3B2C614C04E}" srcOrd="1" destOrd="0" presId="urn:microsoft.com/office/officeart/2016/7/layout/RepeatingBendingProcessNew"/>
    <dgm:cxn modelId="{9FBA1E44-BE07-4EAC-B64C-F940A321DD96}" type="presOf" srcId="{6CE710EB-FB34-4EE5-AD20-4A61E1F13CB1}" destId="{9A2BD529-B330-4C98-A571-4FBC8BA78AC8}" srcOrd="0" destOrd="0" presId="urn:microsoft.com/office/officeart/2016/7/layout/RepeatingBendingProcessNew"/>
    <dgm:cxn modelId="{0BCF094C-02AF-4CFE-9BE6-A6D8426109DD}" type="presOf" srcId="{D3F68926-86A2-486A-BC3C-15118F5543FC}" destId="{C86FDAD0-12A1-42F6-B49A-7F2B93FCA5F8}" srcOrd="0" destOrd="0" presId="urn:microsoft.com/office/officeart/2016/7/layout/RepeatingBendingProcessNew"/>
    <dgm:cxn modelId="{0D2FF351-8582-4126-9555-E5C88CE0B877}" type="presOf" srcId="{6CE710EB-FB34-4EE5-AD20-4A61E1F13CB1}" destId="{E95AE635-027C-498B-A124-A7B5D532AA2D}" srcOrd="1" destOrd="0" presId="urn:microsoft.com/office/officeart/2016/7/layout/RepeatingBendingProcessNew"/>
    <dgm:cxn modelId="{75761054-703E-4171-B67D-E40AC5241174}" srcId="{5A6D1455-419B-4CCE-AE56-6260F39FCDE0}" destId="{5E247D26-769B-4B2D-A491-183A9CD33871}" srcOrd="1" destOrd="0" parTransId="{829FA162-D610-47F6-B9FD-1DBAC3761536}" sibTransId="{52408089-C4FB-429A-B88E-701748563F16}"/>
    <dgm:cxn modelId="{02BE3774-6817-42E1-B99C-ADE9D3E3812F}" type="presOf" srcId="{11CDA5FD-C867-44F2-9E97-241F5BB19B49}" destId="{8A7C9985-2351-4A73-8D0F-6118FBD403B9}" srcOrd="0" destOrd="0" presId="urn:microsoft.com/office/officeart/2016/7/layout/RepeatingBendingProcessNew"/>
    <dgm:cxn modelId="{8D175275-1410-4F71-AD15-0FA197033728}" srcId="{5A6D1455-419B-4CCE-AE56-6260F39FCDE0}" destId="{E2F22ECE-B88D-4EF6-B8AA-94F4AEE90320}" srcOrd="6" destOrd="0" parTransId="{F4A7B30D-AEBC-405A-80AB-5E490B4DF61D}" sibTransId="{5F6AD257-DC84-4FBF-BB5D-F79E1D96B014}"/>
    <dgm:cxn modelId="{7F88DF57-1858-43D7-99D6-D34E2B8D184D}" srcId="{5A6D1455-419B-4CCE-AE56-6260F39FCDE0}" destId="{11CDA5FD-C867-44F2-9E97-241F5BB19B49}" srcOrd="2" destOrd="0" parTransId="{0016F515-DBE6-4199-ABC2-AFA55F3F17CB}" sibTransId="{6CE710EB-FB34-4EE5-AD20-4A61E1F13CB1}"/>
    <dgm:cxn modelId="{8C2E2558-53F4-41D4-B151-F7B7535230B9}" type="presOf" srcId="{1882BC86-F3D9-4E14-8AE9-A064EAF335E5}" destId="{361F7D6A-616B-42B4-8FB3-03E5EBEA2361}" srcOrd="0" destOrd="0" presId="urn:microsoft.com/office/officeart/2016/7/layout/RepeatingBendingProcessNew"/>
    <dgm:cxn modelId="{ECDF7E7F-CBFE-4C2A-9D10-DA8B086A75A8}" type="presOf" srcId="{736A4188-FF1A-4334-9FCF-66C22E485577}" destId="{45CBD741-5D0F-45B8-BA56-5BA3961E663C}" srcOrd="1" destOrd="0" presId="urn:microsoft.com/office/officeart/2016/7/layout/RepeatingBendingProcessNew"/>
    <dgm:cxn modelId="{65FEE085-B326-41EE-919F-FC1EC2BC930D}" type="presOf" srcId="{9F9EA608-74B8-4BB9-B7B3-C34B91C55409}" destId="{555B1E3F-74E8-497D-9AFB-58B934A88DC6}" srcOrd="1" destOrd="0" presId="urn:microsoft.com/office/officeart/2016/7/layout/RepeatingBendingProcessNew"/>
    <dgm:cxn modelId="{4E2AF285-699F-4ACA-AD93-2A71BCDE401D}" srcId="{5A6D1455-419B-4CCE-AE56-6260F39FCDE0}" destId="{2A5F5090-7358-45C6-8D91-2A9929E61A16}" srcOrd="9" destOrd="0" parTransId="{71DF1B76-8F60-432B-A005-6A0A531AF8E6}" sibTransId="{34E202D2-9A4C-4C7D-B575-3EE360893FFE}"/>
    <dgm:cxn modelId="{67F40488-E717-4222-8CCA-9C09951E6734}" type="presOf" srcId="{52408089-C4FB-429A-B88E-701748563F16}" destId="{3DC3E976-D866-42D0-B8DB-75858A9C5C4A}" srcOrd="0" destOrd="0" presId="urn:microsoft.com/office/officeart/2016/7/layout/RepeatingBendingProcessNew"/>
    <dgm:cxn modelId="{1D474A89-07A3-4ACA-9815-90073E8FDD9A}" type="presOf" srcId="{5E247D26-769B-4B2D-A491-183A9CD33871}" destId="{3E6F177E-EDEF-4CAF-A52B-10728C025175}" srcOrd="0" destOrd="0" presId="urn:microsoft.com/office/officeart/2016/7/layout/RepeatingBendingProcessNew"/>
    <dgm:cxn modelId="{CAB6FB8F-76EF-4E68-BA0B-21F347F4E1A0}" type="presOf" srcId="{81E16F3A-E748-4EE9-AC3E-0C07A8650F88}" destId="{C54ED857-D21E-45A5-9951-15581D840D8A}" srcOrd="0" destOrd="0" presId="urn:microsoft.com/office/officeart/2016/7/layout/RepeatingBendingProcessNew"/>
    <dgm:cxn modelId="{4B827E92-45BB-4E95-9ADC-A758DD656D0B}" type="presOf" srcId="{5F6AD257-DC84-4FBF-BB5D-F79E1D96B014}" destId="{FAFB63BD-BE42-4730-9FC1-A6C36BB6F2D0}" srcOrd="1" destOrd="0" presId="urn:microsoft.com/office/officeart/2016/7/layout/RepeatingBendingProcessNew"/>
    <dgm:cxn modelId="{908AB59B-A35F-4CA2-95B7-3FE1464C7F52}" type="presOf" srcId="{ABC6E064-A8B9-4F7D-8962-9AFCD1F2E8CB}" destId="{837F930A-3B92-40EB-A296-D119001C4834}" srcOrd="0" destOrd="0" presId="urn:microsoft.com/office/officeart/2016/7/layout/RepeatingBendingProcessNew"/>
    <dgm:cxn modelId="{8B2528A8-E2FD-4DC8-B15D-48932678B8F9}" type="presOf" srcId="{E2F22ECE-B88D-4EF6-B8AA-94F4AEE90320}" destId="{343AE999-0825-4DA2-A8CB-A7E21B4262E5}" srcOrd="0" destOrd="0" presId="urn:microsoft.com/office/officeart/2016/7/layout/RepeatingBendingProcessNew"/>
    <dgm:cxn modelId="{E97ED7AF-F42F-497C-9E36-9A37F1C9846F}" type="presOf" srcId="{52408089-C4FB-429A-B88E-701748563F16}" destId="{8A43CC00-AFD8-4B8F-8E01-277757FEE5CF}" srcOrd="1" destOrd="0" presId="urn:microsoft.com/office/officeart/2016/7/layout/RepeatingBendingProcessNew"/>
    <dgm:cxn modelId="{C51A87B2-BDF8-4877-A429-C35419F06E8C}" srcId="{5A6D1455-419B-4CCE-AE56-6260F39FCDE0}" destId="{81E16F3A-E748-4EE9-AC3E-0C07A8650F88}" srcOrd="0" destOrd="0" parTransId="{CEFDC7E4-9AB1-42B7-9F03-A35CB96D13C1}" sibTransId="{37DDDEA1-B313-4A44-95CC-1CB649407232}"/>
    <dgm:cxn modelId="{5CEC28CE-89D7-4590-A0E2-A90661FD0FCC}" type="presOf" srcId="{D3F68926-86A2-486A-BC3C-15118F5543FC}" destId="{B4689F63-D22F-4D78-A8BD-F6DAA99CBDE0}" srcOrd="1" destOrd="0" presId="urn:microsoft.com/office/officeart/2016/7/layout/RepeatingBendingProcessNew"/>
    <dgm:cxn modelId="{FF17E2DE-66CB-4B12-8687-CA1CBA894B23}" srcId="{5A6D1455-419B-4CCE-AE56-6260F39FCDE0}" destId="{ABC6E064-A8B9-4F7D-8962-9AFCD1F2E8CB}" srcOrd="7" destOrd="0" parTransId="{8DABE6A6-5F2C-43DB-94BD-70FBEF413ECF}" sibTransId="{C7E3E82B-DA02-4887-80BF-A9E83E6A0F4B}"/>
    <dgm:cxn modelId="{569566E7-A597-4D21-B19C-C74E76ECCADA}" type="presOf" srcId="{9F9EA608-74B8-4BB9-B7B3-C34B91C55409}" destId="{E818D1D1-69BE-4CB9-906C-B3A9806EFE5F}" srcOrd="0" destOrd="0" presId="urn:microsoft.com/office/officeart/2016/7/layout/RepeatingBendingProcessNew"/>
    <dgm:cxn modelId="{CFB2D4EC-12F0-44A3-B471-7A2368244254}" type="presOf" srcId="{736A4188-FF1A-4334-9FCF-66C22E485577}" destId="{606B5A3E-3A55-4F21-90CB-103D8B8DF649}" srcOrd="0" destOrd="0" presId="urn:microsoft.com/office/officeart/2016/7/layout/RepeatingBendingProcessNew"/>
    <dgm:cxn modelId="{7690F2F5-3479-4B01-93E0-2A5709F163E3}" type="presOf" srcId="{C7E3E82B-DA02-4887-80BF-A9E83E6A0F4B}" destId="{984AD2C6-E13B-47C8-B1A3-63C7C0CE2820}" srcOrd="0" destOrd="0" presId="urn:microsoft.com/office/officeart/2016/7/layout/RepeatingBendingProcessNew"/>
    <dgm:cxn modelId="{08DF705F-B4F1-446C-8CA3-C673F4E0414E}" type="presParOf" srcId="{E0BFD5D4-45C8-4CA7-829A-BC1737D0DEC9}" destId="{C54ED857-D21E-45A5-9951-15581D840D8A}" srcOrd="0" destOrd="0" presId="urn:microsoft.com/office/officeart/2016/7/layout/RepeatingBendingProcessNew"/>
    <dgm:cxn modelId="{859B3819-EF65-48A2-BF2E-0F61632417BE}" type="presParOf" srcId="{E0BFD5D4-45C8-4CA7-829A-BC1737D0DEC9}" destId="{28C39FE7-A5D2-40C5-935B-B3FB40BF4F13}" srcOrd="1" destOrd="0" presId="urn:microsoft.com/office/officeart/2016/7/layout/RepeatingBendingProcessNew"/>
    <dgm:cxn modelId="{CA2AC088-4663-4D11-A985-9199CFD92268}" type="presParOf" srcId="{28C39FE7-A5D2-40C5-935B-B3FB40BF4F13}" destId="{97E6C242-9308-4664-92BD-630ABD572584}" srcOrd="0" destOrd="0" presId="urn:microsoft.com/office/officeart/2016/7/layout/RepeatingBendingProcessNew"/>
    <dgm:cxn modelId="{D90B5170-C2D1-4AA8-8028-1D5ACC73C9EA}" type="presParOf" srcId="{E0BFD5D4-45C8-4CA7-829A-BC1737D0DEC9}" destId="{3E6F177E-EDEF-4CAF-A52B-10728C025175}" srcOrd="2" destOrd="0" presId="urn:microsoft.com/office/officeart/2016/7/layout/RepeatingBendingProcessNew"/>
    <dgm:cxn modelId="{B87234E1-8E36-49EB-8427-06A9B4BCBCBC}" type="presParOf" srcId="{E0BFD5D4-45C8-4CA7-829A-BC1737D0DEC9}" destId="{3DC3E976-D866-42D0-B8DB-75858A9C5C4A}" srcOrd="3" destOrd="0" presId="urn:microsoft.com/office/officeart/2016/7/layout/RepeatingBendingProcessNew"/>
    <dgm:cxn modelId="{C2DF5779-CE89-4699-8C66-DB7A92876F83}" type="presParOf" srcId="{3DC3E976-D866-42D0-B8DB-75858A9C5C4A}" destId="{8A43CC00-AFD8-4B8F-8E01-277757FEE5CF}" srcOrd="0" destOrd="0" presId="urn:microsoft.com/office/officeart/2016/7/layout/RepeatingBendingProcessNew"/>
    <dgm:cxn modelId="{0658A428-BC22-4195-8F4D-E7939615EB83}" type="presParOf" srcId="{E0BFD5D4-45C8-4CA7-829A-BC1737D0DEC9}" destId="{8A7C9985-2351-4A73-8D0F-6118FBD403B9}" srcOrd="4" destOrd="0" presId="urn:microsoft.com/office/officeart/2016/7/layout/RepeatingBendingProcessNew"/>
    <dgm:cxn modelId="{6D016BF7-9ADB-4B11-93A0-8DA4A3652DA7}" type="presParOf" srcId="{E0BFD5D4-45C8-4CA7-829A-BC1737D0DEC9}" destId="{9A2BD529-B330-4C98-A571-4FBC8BA78AC8}" srcOrd="5" destOrd="0" presId="urn:microsoft.com/office/officeart/2016/7/layout/RepeatingBendingProcessNew"/>
    <dgm:cxn modelId="{39CF727B-914E-4D59-B935-0CFC5FAAFD10}" type="presParOf" srcId="{9A2BD529-B330-4C98-A571-4FBC8BA78AC8}" destId="{E95AE635-027C-498B-A124-A7B5D532AA2D}" srcOrd="0" destOrd="0" presId="urn:microsoft.com/office/officeart/2016/7/layout/RepeatingBendingProcessNew"/>
    <dgm:cxn modelId="{C7BA35AD-8B23-4DB7-9319-AB99377D14A3}" type="presParOf" srcId="{E0BFD5D4-45C8-4CA7-829A-BC1737D0DEC9}" destId="{361F7D6A-616B-42B4-8FB3-03E5EBEA2361}" srcOrd="6" destOrd="0" presId="urn:microsoft.com/office/officeart/2016/7/layout/RepeatingBendingProcessNew"/>
    <dgm:cxn modelId="{A523107B-0A96-4230-B30C-1102290DCC71}" type="presParOf" srcId="{E0BFD5D4-45C8-4CA7-829A-BC1737D0DEC9}" destId="{E818D1D1-69BE-4CB9-906C-B3A9806EFE5F}" srcOrd="7" destOrd="0" presId="urn:microsoft.com/office/officeart/2016/7/layout/RepeatingBendingProcessNew"/>
    <dgm:cxn modelId="{A8D5C0DA-48B5-436B-8727-C68FA0D4AD75}" type="presParOf" srcId="{E818D1D1-69BE-4CB9-906C-B3A9806EFE5F}" destId="{555B1E3F-74E8-497D-9AFB-58B934A88DC6}" srcOrd="0" destOrd="0" presId="urn:microsoft.com/office/officeart/2016/7/layout/RepeatingBendingProcessNew"/>
    <dgm:cxn modelId="{89A3AD28-E46B-4A42-8616-13D99817BEEB}" type="presParOf" srcId="{E0BFD5D4-45C8-4CA7-829A-BC1737D0DEC9}" destId="{6F1AE40C-4675-4FF5-A611-03755436D284}" srcOrd="8" destOrd="0" presId="urn:microsoft.com/office/officeart/2016/7/layout/RepeatingBendingProcessNew"/>
    <dgm:cxn modelId="{BAEEE11D-7692-46EF-8A89-9C282DE50627}" type="presParOf" srcId="{E0BFD5D4-45C8-4CA7-829A-BC1737D0DEC9}" destId="{606B5A3E-3A55-4F21-90CB-103D8B8DF649}" srcOrd="9" destOrd="0" presId="urn:microsoft.com/office/officeart/2016/7/layout/RepeatingBendingProcessNew"/>
    <dgm:cxn modelId="{A02A0E39-A4F4-4B8F-A774-4AD4482CE7C8}" type="presParOf" srcId="{606B5A3E-3A55-4F21-90CB-103D8B8DF649}" destId="{45CBD741-5D0F-45B8-BA56-5BA3961E663C}" srcOrd="0" destOrd="0" presId="urn:microsoft.com/office/officeart/2016/7/layout/RepeatingBendingProcessNew"/>
    <dgm:cxn modelId="{E62D1E27-C333-48BE-A03F-52BD83ADC3E4}" type="presParOf" srcId="{E0BFD5D4-45C8-4CA7-829A-BC1737D0DEC9}" destId="{FDDE6C1E-E93D-4164-9393-890E7F34F88A}" srcOrd="10" destOrd="0" presId="urn:microsoft.com/office/officeart/2016/7/layout/RepeatingBendingProcessNew"/>
    <dgm:cxn modelId="{882D36DC-4608-45E1-9BB0-6D1E49984222}" type="presParOf" srcId="{E0BFD5D4-45C8-4CA7-829A-BC1737D0DEC9}" destId="{83575341-7FDC-4344-BC93-D6AEECCFBFDD}" srcOrd="11" destOrd="0" presId="urn:microsoft.com/office/officeart/2016/7/layout/RepeatingBendingProcessNew"/>
    <dgm:cxn modelId="{ADBE277D-28F9-420E-9FA8-8A7F802AC655}" type="presParOf" srcId="{83575341-7FDC-4344-BC93-D6AEECCFBFDD}" destId="{E90BBF07-061C-4BF9-A2C9-B3B2C614C04E}" srcOrd="0" destOrd="0" presId="urn:microsoft.com/office/officeart/2016/7/layout/RepeatingBendingProcessNew"/>
    <dgm:cxn modelId="{462857E3-7CAB-4750-BB84-29C49958BFDE}" type="presParOf" srcId="{E0BFD5D4-45C8-4CA7-829A-BC1737D0DEC9}" destId="{343AE999-0825-4DA2-A8CB-A7E21B4262E5}" srcOrd="12" destOrd="0" presId="urn:microsoft.com/office/officeart/2016/7/layout/RepeatingBendingProcessNew"/>
    <dgm:cxn modelId="{019A5936-E277-47CD-926A-CF9B8880F236}" type="presParOf" srcId="{E0BFD5D4-45C8-4CA7-829A-BC1737D0DEC9}" destId="{D84B1EC5-7A7C-448A-9363-9B4610C0C6C5}" srcOrd="13" destOrd="0" presId="urn:microsoft.com/office/officeart/2016/7/layout/RepeatingBendingProcessNew"/>
    <dgm:cxn modelId="{05FFDECB-6030-498A-ACBE-BBA4FAAC0240}" type="presParOf" srcId="{D84B1EC5-7A7C-448A-9363-9B4610C0C6C5}" destId="{FAFB63BD-BE42-4730-9FC1-A6C36BB6F2D0}" srcOrd="0" destOrd="0" presId="urn:microsoft.com/office/officeart/2016/7/layout/RepeatingBendingProcessNew"/>
    <dgm:cxn modelId="{9C8140D5-7662-492E-A4E8-1A24FFADC0B1}" type="presParOf" srcId="{E0BFD5D4-45C8-4CA7-829A-BC1737D0DEC9}" destId="{837F930A-3B92-40EB-A296-D119001C4834}" srcOrd="14" destOrd="0" presId="urn:microsoft.com/office/officeart/2016/7/layout/RepeatingBendingProcessNew"/>
    <dgm:cxn modelId="{2A90515A-129E-4C3C-8F07-491CFACE9FC3}" type="presParOf" srcId="{E0BFD5D4-45C8-4CA7-829A-BC1737D0DEC9}" destId="{984AD2C6-E13B-47C8-B1A3-63C7C0CE2820}" srcOrd="15" destOrd="0" presId="urn:microsoft.com/office/officeart/2016/7/layout/RepeatingBendingProcessNew"/>
    <dgm:cxn modelId="{5632FFEF-5DE1-4169-B1D7-BBAF092B635A}" type="presParOf" srcId="{984AD2C6-E13B-47C8-B1A3-63C7C0CE2820}" destId="{5DFEF286-472E-458C-B294-76CD3AB5D26C}" srcOrd="0" destOrd="0" presId="urn:microsoft.com/office/officeart/2016/7/layout/RepeatingBendingProcessNew"/>
    <dgm:cxn modelId="{D8A376CB-E529-4DBD-8D28-5769C7651C22}" type="presParOf" srcId="{E0BFD5D4-45C8-4CA7-829A-BC1737D0DEC9}" destId="{DE48FEAD-3B31-493F-9A59-42E228ED865C}" srcOrd="16" destOrd="0" presId="urn:microsoft.com/office/officeart/2016/7/layout/RepeatingBendingProcessNew"/>
    <dgm:cxn modelId="{F7C905D0-C9DE-4331-8CE1-A1B1BB42C100}" type="presParOf" srcId="{E0BFD5D4-45C8-4CA7-829A-BC1737D0DEC9}" destId="{C86FDAD0-12A1-42F6-B49A-7F2B93FCA5F8}" srcOrd="17" destOrd="0" presId="urn:microsoft.com/office/officeart/2016/7/layout/RepeatingBendingProcessNew"/>
    <dgm:cxn modelId="{C467D501-EEE1-475D-A0FD-777D7B47EC9A}" type="presParOf" srcId="{C86FDAD0-12A1-42F6-B49A-7F2B93FCA5F8}" destId="{B4689F63-D22F-4D78-A8BD-F6DAA99CBDE0}" srcOrd="0" destOrd="0" presId="urn:microsoft.com/office/officeart/2016/7/layout/RepeatingBendingProcessNew"/>
    <dgm:cxn modelId="{7C852291-FE5B-46C7-9CD0-114E8FD5774B}" type="presParOf" srcId="{E0BFD5D4-45C8-4CA7-829A-BC1737D0DEC9}" destId="{DCD14E4C-6F7B-4654-A5A6-2F8CD8A8423A}"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A12D21-B564-4DF8-935A-9364F0E2C854}" type="doc">
      <dgm:prSet loTypeId="urn:microsoft.com/office/officeart/2018/2/layout/IconCircleList" loCatId="icon" qsTypeId="urn:microsoft.com/office/officeart/2005/8/quickstyle/simple1" qsCatId="simple" csTypeId="urn:microsoft.com/office/officeart/2005/8/colors/accent4_2" csCatId="accent4" phldr="1"/>
      <dgm:spPr/>
      <dgm:t>
        <a:bodyPr/>
        <a:lstStyle/>
        <a:p>
          <a:endParaRPr lang="en-US"/>
        </a:p>
      </dgm:t>
    </dgm:pt>
    <dgm:pt modelId="{C7982023-8379-4DD9-8B26-4166CBEB1224}">
      <dgm:prSet/>
      <dgm:spPr/>
      <dgm:t>
        <a:bodyPr/>
        <a:lstStyle/>
        <a:p>
          <a:pPr>
            <a:lnSpc>
              <a:spcPct val="100000"/>
            </a:lnSpc>
          </a:pPr>
          <a:r>
            <a:rPr lang="en-GB" dirty="0"/>
            <a:t>- Utilized key tools like TensorFlow and </a:t>
          </a:r>
          <a:r>
            <a:rPr lang="en-GB" dirty="0" err="1"/>
            <a:t>PyTorch</a:t>
          </a:r>
          <a:r>
            <a:rPr lang="en-GB" dirty="0"/>
            <a:t> for data handling.</a:t>
          </a:r>
          <a:endParaRPr lang="en-US" dirty="0"/>
        </a:p>
      </dgm:t>
    </dgm:pt>
    <dgm:pt modelId="{B1C35EA2-3B48-4530-B850-1DAFF22E3B2B}" type="parTrans" cxnId="{B1DA91E3-C7C4-49B8-A5B3-51E20C54EFE2}">
      <dgm:prSet/>
      <dgm:spPr/>
      <dgm:t>
        <a:bodyPr/>
        <a:lstStyle/>
        <a:p>
          <a:endParaRPr lang="en-US"/>
        </a:p>
      </dgm:t>
    </dgm:pt>
    <dgm:pt modelId="{96BB6F93-47E3-4C1D-8A49-61D31FEFCCDC}" type="sibTrans" cxnId="{B1DA91E3-C7C4-49B8-A5B3-51E20C54EFE2}">
      <dgm:prSet/>
      <dgm:spPr/>
      <dgm:t>
        <a:bodyPr/>
        <a:lstStyle/>
        <a:p>
          <a:pPr>
            <a:lnSpc>
              <a:spcPct val="100000"/>
            </a:lnSpc>
          </a:pPr>
          <a:endParaRPr lang="en-US"/>
        </a:p>
      </dgm:t>
    </dgm:pt>
    <dgm:pt modelId="{3D1C2F80-8BA7-4234-86B6-08212DCACF11}">
      <dgm:prSet/>
      <dgm:spPr/>
      <dgm:t>
        <a:bodyPr/>
        <a:lstStyle/>
        <a:p>
          <a:pPr>
            <a:lnSpc>
              <a:spcPct val="100000"/>
            </a:lnSpc>
          </a:pPr>
          <a:r>
            <a:rPr lang="en-GB" dirty="0"/>
            <a:t>- Analysis Of Image Properties And Model Performance Metrics.</a:t>
          </a:r>
          <a:endParaRPr lang="en-US" dirty="0"/>
        </a:p>
      </dgm:t>
    </dgm:pt>
    <dgm:pt modelId="{C7E62FBF-C21D-45B0-BDA9-A5767E29697F}" type="parTrans" cxnId="{441EC1F7-1F1E-4CDC-87F8-E2520EA1932D}">
      <dgm:prSet/>
      <dgm:spPr/>
      <dgm:t>
        <a:bodyPr/>
        <a:lstStyle/>
        <a:p>
          <a:endParaRPr lang="en-US"/>
        </a:p>
      </dgm:t>
    </dgm:pt>
    <dgm:pt modelId="{4BB07B61-54A2-40A0-B3B5-3B3D85295639}" type="sibTrans" cxnId="{441EC1F7-1F1E-4CDC-87F8-E2520EA1932D}">
      <dgm:prSet/>
      <dgm:spPr/>
      <dgm:t>
        <a:bodyPr/>
        <a:lstStyle/>
        <a:p>
          <a:pPr>
            <a:lnSpc>
              <a:spcPct val="100000"/>
            </a:lnSpc>
          </a:pPr>
          <a:endParaRPr lang="en-US"/>
        </a:p>
      </dgm:t>
    </dgm:pt>
    <dgm:pt modelId="{766F1F47-16EF-466F-8D1A-ED4A3C910600}">
      <dgm:prSet/>
      <dgm:spPr/>
      <dgm:t>
        <a:bodyPr/>
        <a:lstStyle/>
        <a:p>
          <a:pPr>
            <a:lnSpc>
              <a:spcPct val="100000"/>
            </a:lnSpc>
          </a:pPr>
          <a:endParaRPr lang="en-GB" dirty="0"/>
        </a:p>
        <a:p>
          <a:pPr>
            <a:lnSpc>
              <a:spcPct val="100000"/>
            </a:lnSpc>
          </a:pPr>
          <a:r>
            <a:rPr lang="en-GB" dirty="0"/>
            <a:t>- Visualized data distributions and analysed plate variations</a:t>
          </a:r>
        </a:p>
        <a:p>
          <a:pPr>
            <a:lnSpc>
              <a:spcPct val="100000"/>
            </a:lnSpc>
          </a:pPr>
          <a:endParaRPr lang="en-US" dirty="0"/>
        </a:p>
      </dgm:t>
    </dgm:pt>
    <dgm:pt modelId="{B3CB9EFD-16AC-4F3B-B3B7-0759928E872B}" type="parTrans" cxnId="{ED93793D-6A51-4CB4-881A-919E5642C67F}">
      <dgm:prSet/>
      <dgm:spPr/>
      <dgm:t>
        <a:bodyPr/>
        <a:lstStyle/>
        <a:p>
          <a:endParaRPr lang="en-US"/>
        </a:p>
      </dgm:t>
    </dgm:pt>
    <dgm:pt modelId="{0E43FA3D-161F-47C2-8ACE-8C380230FC6E}" type="sibTrans" cxnId="{ED93793D-6A51-4CB4-881A-919E5642C67F}">
      <dgm:prSet/>
      <dgm:spPr/>
      <dgm:t>
        <a:bodyPr/>
        <a:lstStyle/>
        <a:p>
          <a:pPr>
            <a:lnSpc>
              <a:spcPct val="100000"/>
            </a:lnSpc>
          </a:pPr>
          <a:endParaRPr lang="en-US"/>
        </a:p>
      </dgm:t>
    </dgm:pt>
    <dgm:pt modelId="{32AB5667-6CF1-4C98-8D77-562631E9F1DE}">
      <dgm:prSet/>
      <dgm:spPr/>
      <dgm:t>
        <a:bodyPr/>
        <a:lstStyle/>
        <a:p>
          <a:pPr>
            <a:lnSpc>
              <a:spcPct val="100000"/>
            </a:lnSpc>
          </a:pPr>
          <a:r>
            <a:rPr lang="en-GB" dirty="0"/>
            <a:t>- Display Random Images From The Dataset With Annotated Bounding Boxes.</a:t>
          </a:r>
          <a:endParaRPr lang="en-US" dirty="0"/>
        </a:p>
      </dgm:t>
    </dgm:pt>
    <dgm:pt modelId="{04B249C5-3625-4401-BDE8-0E03F3ACCC4A}" type="parTrans" cxnId="{E1E37D05-2B3A-4B6B-B429-3B61EF5994ED}">
      <dgm:prSet/>
      <dgm:spPr/>
      <dgm:t>
        <a:bodyPr/>
        <a:lstStyle/>
        <a:p>
          <a:endParaRPr lang="en-US"/>
        </a:p>
      </dgm:t>
    </dgm:pt>
    <dgm:pt modelId="{A71B716F-9648-401A-BCA2-24897280CFAB}" type="sibTrans" cxnId="{E1E37D05-2B3A-4B6B-B429-3B61EF5994ED}">
      <dgm:prSet/>
      <dgm:spPr/>
      <dgm:t>
        <a:bodyPr/>
        <a:lstStyle/>
        <a:p>
          <a:pPr>
            <a:lnSpc>
              <a:spcPct val="100000"/>
            </a:lnSpc>
          </a:pPr>
          <a:endParaRPr lang="en-US"/>
        </a:p>
      </dgm:t>
    </dgm:pt>
    <dgm:pt modelId="{C072CE04-B256-443D-A112-F55D74C2681C}">
      <dgm:prSet/>
      <dgm:spPr/>
      <dgm:t>
        <a:bodyPr/>
        <a:lstStyle/>
        <a:p>
          <a:pPr>
            <a:lnSpc>
              <a:spcPct val="100000"/>
            </a:lnSpc>
          </a:pPr>
          <a:r>
            <a:rPr lang="en-GB" dirty="0"/>
            <a:t>- Check The Distribution Of Bounding Box Sizes And Positions.</a:t>
          </a:r>
          <a:endParaRPr lang="en-US" dirty="0"/>
        </a:p>
      </dgm:t>
    </dgm:pt>
    <dgm:pt modelId="{5D4A7E86-58FC-4AFD-B887-895C6DBB7530}" type="parTrans" cxnId="{02F83C50-F747-49FD-803D-FBBDF78FA78E}">
      <dgm:prSet/>
      <dgm:spPr/>
      <dgm:t>
        <a:bodyPr/>
        <a:lstStyle/>
        <a:p>
          <a:endParaRPr lang="en-US"/>
        </a:p>
      </dgm:t>
    </dgm:pt>
    <dgm:pt modelId="{90B93225-B932-4CDF-A52E-7112AEBFFD75}" type="sibTrans" cxnId="{02F83C50-F747-49FD-803D-FBBDF78FA78E}">
      <dgm:prSet/>
      <dgm:spPr/>
      <dgm:t>
        <a:bodyPr/>
        <a:lstStyle/>
        <a:p>
          <a:pPr>
            <a:lnSpc>
              <a:spcPct val="100000"/>
            </a:lnSpc>
          </a:pPr>
          <a:endParaRPr lang="en-US"/>
        </a:p>
      </dgm:t>
    </dgm:pt>
    <dgm:pt modelId="{EE32C8A7-4C02-4772-852F-FE4F7BC2CA81}">
      <dgm:prSet/>
      <dgm:spPr/>
      <dgm:t>
        <a:bodyPr/>
        <a:lstStyle/>
        <a:p>
          <a:pPr>
            <a:lnSpc>
              <a:spcPct val="100000"/>
            </a:lnSpc>
          </a:pPr>
          <a:r>
            <a:rPr lang="en-GB" dirty="0"/>
            <a:t>Ensure Balanced Representation Of Different Lighting Conditions, Angles, And Plate Types.</a:t>
          </a:r>
          <a:endParaRPr lang="en-US" dirty="0"/>
        </a:p>
      </dgm:t>
    </dgm:pt>
    <dgm:pt modelId="{972AD574-8E0D-4727-962E-9E92F5ECDC75}" type="parTrans" cxnId="{FE8C826C-6B86-4074-B432-5713253BDC70}">
      <dgm:prSet/>
      <dgm:spPr/>
      <dgm:t>
        <a:bodyPr/>
        <a:lstStyle/>
        <a:p>
          <a:endParaRPr lang="en-US"/>
        </a:p>
      </dgm:t>
    </dgm:pt>
    <dgm:pt modelId="{6C460494-A026-4E25-A0D5-5AB710B75950}" type="sibTrans" cxnId="{FE8C826C-6B86-4074-B432-5713253BDC70}">
      <dgm:prSet/>
      <dgm:spPr/>
      <dgm:t>
        <a:bodyPr/>
        <a:lstStyle/>
        <a:p>
          <a:endParaRPr lang="en-US"/>
        </a:p>
      </dgm:t>
    </dgm:pt>
    <dgm:pt modelId="{A7E280F8-D1DD-4987-BAE3-487E718083B4}" type="pres">
      <dgm:prSet presAssocID="{39A12D21-B564-4DF8-935A-9364F0E2C854}" presName="root" presStyleCnt="0">
        <dgm:presLayoutVars>
          <dgm:dir/>
          <dgm:resizeHandles val="exact"/>
        </dgm:presLayoutVars>
      </dgm:prSet>
      <dgm:spPr/>
    </dgm:pt>
    <dgm:pt modelId="{95529DBC-328B-4A74-AB9B-D3A703A72251}" type="pres">
      <dgm:prSet presAssocID="{39A12D21-B564-4DF8-935A-9364F0E2C854}" presName="container" presStyleCnt="0">
        <dgm:presLayoutVars>
          <dgm:dir/>
          <dgm:resizeHandles val="exact"/>
        </dgm:presLayoutVars>
      </dgm:prSet>
      <dgm:spPr/>
    </dgm:pt>
    <dgm:pt modelId="{225415BD-6D61-47C2-8650-A3A6A2947077}" type="pres">
      <dgm:prSet presAssocID="{C7982023-8379-4DD9-8B26-4166CBEB1224}" presName="compNode" presStyleCnt="0"/>
      <dgm:spPr/>
    </dgm:pt>
    <dgm:pt modelId="{92E2DB74-F953-4590-9A2C-3F782D6D5FC8}" type="pres">
      <dgm:prSet presAssocID="{C7982023-8379-4DD9-8B26-4166CBEB1224}" presName="iconBgRect" presStyleLbl="bgShp" presStyleIdx="0" presStyleCnt="6"/>
      <dgm:spPr/>
    </dgm:pt>
    <dgm:pt modelId="{5030B9AD-E964-4603-9560-C34559EBC4B7}" type="pres">
      <dgm:prSet presAssocID="{C7982023-8379-4DD9-8B26-4166CBEB122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119FE8CA-C478-42AB-B9A8-68EA944DE493}" type="pres">
      <dgm:prSet presAssocID="{C7982023-8379-4DD9-8B26-4166CBEB1224}" presName="spaceRect" presStyleCnt="0"/>
      <dgm:spPr/>
    </dgm:pt>
    <dgm:pt modelId="{83CE75DE-1CB9-4F8C-9600-52D867BCD9DE}" type="pres">
      <dgm:prSet presAssocID="{C7982023-8379-4DD9-8B26-4166CBEB1224}" presName="textRect" presStyleLbl="revTx" presStyleIdx="0" presStyleCnt="6">
        <dgm:presLayoutVars>
          <dgm:chMax val="1"/>
          <dgm:chPref val="1"/>
        </dgm:presLayoutVars>
      </dgm:prSet>
      <dgm:spPr/>
    </dgm:pt>
    <dgm:pt modelId="{078D8098-1DE1-4447-8C7A-5AD4EE073E9D}" type="pres">
      <dgm:prSet presAssocID="{96BB6F93-47E3-4C1D-8A49-61D31FEFCCDC}" presName="sibTrans" presStyleLbl="sibTrans2D1" presStyleIdx="0" presStyleCnt="0"/>
      <dgm:spPr/>
    </dgm:pt>
    <dgm:pt modelId="{EEE12938-3B14-4BE5-83F3-FC92F13F35D3}" type="pres">
      <dgm:prSet presAssocID="{3D1C2F80-8BA7-4234-86B6-08212DCACF11}" presName="compNode" presStyleCnt="0"/>
      <dgm:spPr/>
    </dgm:pt>
    <dgm:pt modelId="{8761B1B8-4E09-49EF-A5C1-3A1FC25E7598}" type="pres">
      <dgm:prSet presAssocID="{3D1C2F80-8BA7-4234-86B6-08212DCACF11}" presName="iconBgRect" presStyleLbl="bgShp" presStyleIdx="1" presStyleCnt="6"/>
      <dgm:spPr/>
    </dgm:pt>
    <dgm:pt modelId="{D906D2DB-43D5-47F1-94F5-A8541BCF49DF}" type="pres">
      <dgm:prSet presAssocID="{3D1C2F80-8BA7-4234-86B6-08212DCACF1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C624C879-9B86-4221-AA0F-C679BAE24CBB}" type="pres">
      <dgm:prSet presAssocID="{3D1C2F80-8BA7-4234-86B6-08212DCACF11}" presName="spaceRect" presStyleCnt="0"/>
      <dgm:spPr/>
    </dgm:pt>
    <dgm:pt modelId="{EAE2EC34-3619-44F1-8DFB-15EECC1C6344}" type="pres">
      <dgm:prSet presAssocID="{3D1C2F80-8BA7-4234-86B6-08212DCACF11}" presName="textRect" presStyleLbl="revTx" presStyleIdx="1" presStyleCnt="6">
        <dgm:presLayoutVars>
          <dgm:chMax val="1"/>
          <dgm:chPref val="1"/>
        </dgm:presLayoutVars>
      </dgm:prSet>
      <dgm:spPr/>
    </dgm:pt>
    <dgm:pt modelId="{31CF4DF2-91DB-4CE1-9405-EDFD1D9474FE}" type="pres">
      <dgm:prSet presAssocID="{4BB07B61-54A2-40A0-B3B5-3B3D85295639}" presName="sibTrans" presStyleLbl="sibTrans2D1" presStyleIdx="0" presStyleCnt="0"/>
      <dgm:spPr/>
    </dgm:pt>
    <dgm:pt modelId="{6862B51A-30AC-4305-85C1-FA10CF4FF3F8}" type="pres">
      <dgm:prSet presAssocID="{766F1F47-16EF-466F-8D1A-ED4A3C910600}" presName="compNode" presStyleCnt="0"/>
      <dgm:spPr/>
    </dgm:pt>
    <dgm:pt modelId="{57653709-68EA-4596-8351-0A5E9A06FA30}" type="pres">
      <dgm:prSet presAssocID="{766F1F47-16EF-466F-8D1A-ED4A3C910600}" presName="iconBgRect" presStyleLbl="bgShp" presStyleIdx="2" presStyleCnt="6"/>
      <dgm:spPr/>
    </dgm:pt>
    <dgm:pt modelId="{9B331C46-520E-4ABB-A0B0-B73E69BC5953}" type="pres">
      <dgm:prSet presAssocID="{766F1F47-16EF-466F-8D1A-ED4A3C91060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BF108A37-EF46-43E1-8616-8B9C225B7AE2}" type="pres">
      <dgm:prSet presAssocID="{766F1F47-16EF-466F-8D1A-ED4A3C910600}" presName="spaceRect" presStyleCnt="0"/>
      <dgm:spPr/>
    </dgm:pt>
    <dgm:pt modelId="{98BCEEC2-9D20-42A5-956A-11C52EFC9A41}" type="pres">
      <dgm:prSet presAssocID="{766F1F47-16EF-466F-8D1A-ED4A3C910600}" presName="textRect" presStyleLbl="revTx" presStyleIdx="2" presStyleCnt="6">
        <dgm:presLayoutVars>
          <dgm:chMax val="1"/>
          <dgm:chPref val="1"/>
        </dgm:presLayoutVars>
      </dgm:prSet>
      <dgm:spPr/>
    </dgm:pt>
    <dgm:pt modelId="{15DC26AF-03DD-4B67-849A-90087CAB9DD2}" type="pres">
      <dgm:prSet presAssocID="{0E43FA3D-161F-47C2-8ACE-8C380230FC6E}" presName="sibTrans" presStyleLbl="sibTrans2D1" presStyleIdx="0" presStyleCnt="0"/>
      <dgm:spPr/>
    </dgm:pt>
    <dgm:pt modelId="{EEBB29B6-F7D0-48F0-8763-CFE681D755B8}" type="pres">
      <dgm:prSet presAssocID="{32AB5667-6CF1-4C98-8D77-562631E9F1DE}" presName="compNode" presStyleCnt="0"/>
      <dgm:spPr/>
    </dgm:pt>
    <dgm:pt modelId="{43E7EEC1-63B6-406F-B382-708298859C1D}" type="pres">
      <dgm:prSet presAssocID="{32AB5667-6CF1-4C98-8D77-562631E9F1DE}" presName="iconBgRect" presStyleLbl="bgShp" presStyleIdx="3" presStyleCnt="6"/>
      <dgm:spPr/>
    </dgm:pt>
    <dgm:pt modelId="{E75FD8EE-A464-41ED-8D2E-EF398B682881}" type="pres">
      <dgm:prSet presAssocID="{32AB5667-6CF1-4C98-8D77-562631E9F1D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DCD6334F-1E4F-4296-8B2F-1F82700E3689}" type="pres">
      <dgm:prSet presAssocID="{32AB5667-6CF1-4C98-8D77-562631E9F1DE}" presName="spaceRect" presStyleCnt="0"/>
      <dgm:spPr/>
    </dgm:pt>
    <dgm:pt modelId="{97487265-4FFD-4225-857E-EB2B485D2D8C}" type="pres">
      <dgm:prSet presAssocID="{32AB5667-6CF1-4C98-8D77-562631E9F1DE}" presName="textRect" presStyleLbl="revTx" presStyleIdx="3" presStyleCnt="6">
        <dgm:presLayoutVars>
          <dgm:chMax val="1"/>
          <dgm:chPref val="1"/>
        </dgm:presLayoutVars>
      </dgm:prSet>
      <dgm:spPr/>
    </dgm:pt>
    <dgm:pt modelId="{BAB6DC98-E24D-4CA9-9454-E6F01D7E8A71}" type="pres">
      <dgm:prSet presAssocID="{A71B716F-9648-401A-BCA2-24897280CFAB}" presName="sibTrans" presStyleLbl="sibTrans2D1" presStyleIdx="0" presStyleCnt="0"/>
      <dgm:spPr/>
    </dgm:pt>
    <dgm:pt modelId="{3DE39CB4-9596-42D2-B956-90BB1D6CB425}" type="pres">
      <dgm:prSet presAssocID="{C072CE04-B256-443D-A112-F55D74C2681C}" presName="compNode" presStyleCnt="0"/>
      <dgm:spPr/>
    </dgm:pt>
    <dgm:pt modelId="{7C662799-70A7-4D21-89EF-04060AD13510}" type="pres">
      <dgm:prSet presAssocID="{C072CE04-B256-443D-A112-F55D74C2681C}" presName="iconBgRect" presStyleLbl="bgShp" presStyleIdx="4" presStyleCnt="6"/>
      <dgm:spPr/>
    </dgm:pt>
    <dgm:pt modelId="{2FE86E3A-5D27-43BF-B901-FE89FB9CDB97}" type="pres">
      <dgm:prSet presAssocID="{C072CE04-B256-443D-A112-F55D74C2681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x trolley"/>
        </a:ext>
      </dgm:extLst>
    </dgm:pt>
    <dgm:pt modelId="{3867B049-A5E8-4DFD-B8BA-E76F360886A4}" type="pres">
      <dgm:prSet presAssocID="{C072CE04-B256-443D-A112-F55D74C2681C}" presName="spaceRect" presStyleCnt="0"/>
      <dgm:spPr/>
    </dgm:pt>
    <dgm:pt modelId="{31D985A3-D626-40AD-B2D5-78712F762DDC}" type="pres">
      <dgm:prSet presAssocID="{C072CE04-B256-443D-A112-F55D74C2681C}" presName="textRect" presStyleLbl="revTx" presStyleIdx="4" presStyleCnt="6">
        <dgm:presLayoutVars>
          <dgm:chMax val="1"/>
          <dgm:chPref val="1"/>
        </dgm:presLayoutVars>
      </dgm:prSet>
      <dgm:spPr/>
    </dgm:pt>
    <dgm:pt modelId="{EEDDC52E-CEE7-45AA-A110-6696267B310B}" type="pres">
      <dgm:prSet presAssocID="{90B93225-B932-4CDF-A52E-7112AEBFFD75}" presName="sibTrans" presStyleLbl="sibTrans2D1" presStyleIdx="0" presStyleCnt="0"/>
      <dgm:spPr/>
    </dgm:pt>
    <dgm:pt modelId="{6FD24D09-1108-4DBC-B14B-FFAFBBF0ADBA}" type="pres">
      <dgm:prSet presAssocID="{EE32C8A7-4C02-4772-852F-FE4F7BC2CA81}" presName="compNode" presStyleCnt="0"/>
      <dgm:spPr/>
    </dgm:pt>
    <dgm:pt modelId="{63AF196B-A7CB-4FBF-ACBC-AA207199E5A6}" type="pres">
      <dgm:prSet presAssocID="{EE32C8A7-4C02-4772-852F-FE4F7BC2CA81}" presName="iconBgRect" presStyleLbl="bgShp" presStyleIdx="5" presStyleCnt="6"/>
      <dgm:spPr/>
    </dgm:pt>
    <dgm:pt modelId="{E0EA8683-A154-4D81-9F09-EACA7F6DFA0A}" type="pres">
      <dgm:prSet presAssocID="{EE32C8A7-4C02-4772-852F-FE4F7BC2CA8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attery Charging"/>
        </a:ext>
      </dgm:extLst>
    </dgm:pt>
    <dgm:pt modelId="{FA38E188-8FCD-46D1-AE6B-F5D848A62FB7}" type="pres">
      <dgm:prSet presAssocID="{EE32C8A7-4C02-4772-852F-FE4F7BC2CA81}" presName="spaceRect" presStyleCnt="0"/>
      <dgm:spPr/>
    </dgm:pt>
    <dgm:pt modelId="{16CA0FCF-755C-4986-9C01-F7826671DB72}" type="pres">
      <dgm:prSet presAssocID="{EE32C8A7-4C02-4772-852F-FE4F7BC2CA81}" presName="textRect" presStyleLbl="revTx" presStyleIdx="5" presStyleCnt="6">
        <dgm:presLayoutVars>
          <dgm:chMax val="1"/>
          <dgm:chPref val="1"/>
        </dgm:presLayoutVars>
      </dgm:prSet>
      <dgm:spPr/>
    </dgm:pt>
  </dgm:ptLst>
  <dgm:cxnLst>
    <dgm:cxn modelId="{E1E37D05-2B3A-4B6B-B429-3B61EF5994ED}" srcId="{39A12D21-B564-4DF8-935A-9364F0E2C854}" destId="{32AB5667-6CF1-4C98-8D77-562631E9F1DE}" srcOrd="3" destOrd="0" parTransId="{04B249C5-3625-4401-BDE8-0E03F3ACCC4A}" sibTransId="{A71B716F-9648-401A-BCA2-24897280CFAB}"/>
    <dgm:cxn modelId="{B54D0F06-7EDD-46C2-A198-F5A5ECF325FD}" type="presOf" srcId="{C072CE04-B256-443D-A112-F55D74C2681C}" destId="{31D985A3-D626-40AD-B2D5-78712F762DDC}" srcOrd="0" destOrd="0" presId="urn:microsoft.com/office/officeart/2018/2/layout/IconCircleList"/>
    <dgm:cxn modelId="{DF86CD19-2950-43C8-A234-F632F4C1A237}" type="presOf" srcId="{766F1F47-16EF-466F-8D1A-ED4A3C910600}" destId="{98BCEEC2-9D20-42A5-956A-11C52EFC9A41}" srcOrd="0" destOrd="0" presId="urn:microsoft.com/office/officeart/2018/2/layout/IconCircleList"/>
    <dgm:cxn modelId="{ED93793D-6A51-4CB4-881A-919E5642C67F}" srcId="{39A12D21-B564-4DF8-935A-9364F0E2C854}" destId="{766F1F47-16EF-466F-8D1A-ED4A3C910600}" srcOrd="2" destOrd="0" parTransId="{B3CB9EFD-16AC-4F3B-B3B7-0759928E872B}" sibTransId="{0E43FA3D-161F-47C2-8ACE-8C380230FC6E}"/>
    <dgm:cxn modelId="{4A84AA47-B74A-4120-8883-E88DA582642B}" type="presOf" srcId="{0E43FA3D-161F-47C2-8ACE-8C380230FC6E}" destId="{15DC26AF-03DD-4B67-849A-90087CAB9DD2}" srcOrd="0" destOrd="0" presId="urn:microsoft.com/office/officeart/2018/2/layout/IconCircleList"/>
    <dgm:cxn modelId="{FE8C826C-6B86-4074-B432-5713253BDC70}" srcId="{39A12D21-B564-4DF8-935A-9364F0E2C854}" destId="{EE32C8A7-4C02-4772-852F-FE4F7BC2CA81}" srcOrd="5" destOrd="0" parTransId="{972AD574-8E0D-4727-962E-9E92F5ECDC75}" sibTransId="{6C460494-A026-4E25-A0D5-5AB710B75950}"/>
    <dgm:cxn modelId="{02F83C50-F747-49FD-803D-FBBDF78FA78E}" srcId="{39A12D21-B564-4DF8-935A-9364F0E2C854}" destId="{C072CE04-B256-443D-A112-F55D74C2681C}" srcOrd="4" destOrd="0" parTransId="{5D4A7E86-58FC-4AFD-B887-895C6DBB7530}" sibTransId="{90B93225-B932-4CDF-A52E-7112AEBFFD75}"/>
    <dgm:cxn modelId="{2114CC71-E822-44BB-9724-74C26F12649B}" type="presOf" srcId="{EE32C8A7-4C02-4772-852F-FE4F7BC2CA81}" destId="{16CA0FCF-755C-4986-9C01-F7826671DB72}" srcOrd="0" destOrd="0" presId="urn:microsoft.com/office/officeart/2018/2/layout/IconCircleList"/>
    <dgm:cxn modelId="{A77CFC51-2807-4D4A-BFCA-FC25A6CAC110}" type="presOf" srcId="{32AB5667-6CF1-4C98-8D77-562631E9F1DE}" destId="{97487265-4FFD-4225-857E-EB2B485D2D8C}" srcOrd="0" destOrd="0" presId="urn:microsoft.com/office/officeart/2018/2/layout/IconCircleList"/>
    <dgm:cxn modelId="{29A5F08E-9C66-48AB-AD47-545299C42017}" type="presOf" srcId="{A71B716F-9648-401A-BCA2-24897280CFAB}" destId="{BAB6DC98-E24D-4CA9-9454-E6F01D7E8A71}" srcOrd="0" destOrd="0" presId="urn:microsoft.com/office/officeart/2018/2/layout/IconCircleList"/>
    <dgm:cxn modelId="{ED4BD999-B41C-4081-9106-296F742B0CEA}" type="presOf" srcId="{96BB6F93-47E3-4C1D-8A49-61D31FEFCCDC}" destId="{078D8098-1DE1-4447-8C7A-5AD4EE073E9D}" srcOrd="0" destOrd="0" presId="urn:microsoft.com/office/officeart/2018/2/layout/IconCircleList"/>
    <dgm:cxn modelId="{AE16CDC2-D6DF-4F80-B24B-9702ACE78AC8}" type="presOf" srcId="{90B93225-B932-4CDF-A52E-7112AEBFFD75}" destId="{EEDDC52E-CEE7-45AA-A110-6696267B310B}" srcOrd="0" destOrd="0" presId="urn:microsoft.com/office/officeart/2018/2/layout/IconCircleList"/>
    <dgm:cxn modelId="{BF9C11D3-7375-4EAE-9CE2-CADD95C59433}" type="presOf" srcId="{C7982023-8379-4DD9-8B26-4166CBEB1224}" destId="{83CE75DE-1CB9-4F8C-9600-52D867BCD9DE}" srcOrd="0" destOrd="0" presId="urn:microsoft.com/office/officeart/2018/2/layout/IconCircleList"/>
    <dgm:cxn modelId="{802C8ED3-3E75-4D58-8386-1E648CB92369}" type="presOf" srcId="{3D1C2F80-8BA7-4234-86B6-08212DCACF11}" destId="{EAE2EC34-3619-44F1-8DFB-15EECC1C6344}" srcOrd="0" destOrd="0" presId="urn:microsoft.com/office/officeart/2018/2/layout/IconCircleList"/>
    <dgm:cxn modelId="{B1DA91E3-C7C4-49B8-A5B3-51E20C54EFE2}" srcId="{39A12D21-B564-4DF8-935A-9364F0E2C854}" destId="{C7982023-8379-4DD9-8B26-4166CBEB1224}" srcOrd="0" destOrd="0" parTransId="{B1C35EA2-3B48-4530-B850-1DAFF22E3B2B}" sibTransId="{96BB6F93-47E3-4C1D-8A49-61D31FEFCCDC}"/>
    <dgm:cxn modelId="{441EC1F7-1F1E-4CDC-87F8-E2520EA1932D}" srcId="{39A12D21-B564-4DF8-935A-9364F0E2C854}" destId="{3D1C2F80-8BA7-4234-86B6-08212DCACF11}" srcOrd="1" destOrd="0" parTransId="{C7E62FBF-C21D-45B0-BDA9-A5767E29697F}" sibTransId="{4BB07B61-54A2-40A0-B3B5-3B3D85295639}"/>
    <dgm:cxn modelId="{9FA74BF9-C866-458E-AEF1-D83080EA41EA}" type="presOf" srcId="{4BB07B61-54A2-40A0-B3B5-3B3D85295639}" destId="{31CF4DF2-91DB-4CE1-9405-EDFD1D9474FE}" srcOrd="0" destOrd="0" presId="urn:microsoft.com/office/officeart/2018/2/layout/IconCircleList"/>
    <dgm:cxn modelId="{3A6ACFFA-FBEB-4BB8-BB9C-4B46413BBB34}" type="presOf" srcId="{39A12D21-B564-4DF8-935A-9364F0E2C854}" destId="{A7E280F8-D1DD-4987-BAE3-487E718083B4}" srcOrd="0" destOrd="0" presId="urn:microsoft.com/office/officeart/2018/2/layout/IconCircleList"/>
    <dgm:cxn modelId="{9B29203C-8FAC-4827-8D55-A794D45BF4D7}" type="presParOf" srcId="{A7E280F8-D1DD-4987-BAE3-487E718083B4}" destId="{95529DBC-328B-4A74-AB9B-D3A703A72251}" srcOrd="0" destOrd="0" presId="urn:microsoft.com/office/officeart/2018/2/layout/IconCircleList"/>
    <dgm:cxn modelId="{18C94A2F-1830-4996-93EB-E37A82E7EDD5}" type="presParOf" srcId="{95529DBC-328B-4A74-AB9B-D3A703A72251}" destId="{225415BD-6D61-47C2-8650-A3A6A2947077}" srcOrd="0" destOrd="0" presId="urn:microsoft.com/office/officeart/2018/2/layout/IconCircleList"/>
    <dgm:cxn modelId="{78A0984E-18CF-43CE-80A4-404FD27716DB}" type="presParOf" srcId="{225415BD-6D61-47C2-8650-A3A6A2947077}" destId="{92E2DB74-F953-4590-9A2C-3F782D6D5FC8}" srcOrd="0" destOrd="0" presId="urn:microsoft.com/office/officeart/2018/2/layout/IconCircleList"/>
    <dgm:cxn modelId="{DF8FB798-5892-48C2-9FA8-DF8160547EDC}" type="presParOf" srcId="{225415BD-6D61-47C2-8650-A3A6A2947077}" destId="{5030B9AD-E964-4603-9560-C34559EBC4B7}" srcOrd="1" destOrd="0" presId="urn:microsoft.com/office/officeart/2018/2/layout/IconCircleList"/>
    <dgm:cxn modelId="{653D8E39-9D97-4C1A-AC70-2523681FABEE}" type="presParOf" srcId="{225415BD-6D61-47C2-8650-A3A6A2947077}" destId="{119FE8CA-C478-42AB-B9A8-68EA944DE493}" srcOrd="2" destOrd="0" presId="urn:microsoft.com/office/officeart/2018/2/layout/IconCircleList"/>
    <dgm:cxn modelId="{4CF51711-9193-4D92-AABA-4221EB1F7176}" type="presParOf" srcId="{225415BD-6D61-47C2-8650-A3A6A2947077}" destId="{83CE75DE-1CB9-4F8C-9600-52D867BCD9DE}" srcOrd="3" destOrd="0" presId="urn:microsoft.com/office/officeart/2018/2/layout/IconCircleList"/>
    <dgm:cxn modelId="{2CA7648E-9D4F-4751-A522-A77EF2705145}" type="presParOf" srcId="{95529DBC-328B-4A74-AB9B-D3A703A72251}" destId="{078D8098-1DE1-4447-8C7A-5AD4EE073E9D}" srcOrd="1" destOrd="0" presId="urn:microsoft.com/office/officeart/2018/2/layout/IconCircleList"/>
    <dgm:cxn modelId="{720FEEC1-E212-4E4F-B53A-7BCF09F69EC9}" type="presParOf" srcId="{95529DBC-328B-4A74-AB9B-D3A703A72251}" destId="{EEE12938-3B14-4BE5-83F3-FC92F13F35D3}" srcOrd="2" destOrd="0" presId="urn:microsoft.com/office/officeart/2018/2/layout/IconCircleList"/>
    <dgm:cxn modelId="{626F2B01-E8DB-466A-A119-C7C95E3B5001}" type="presParOf" srcId="{EEE12938-3B14-4BE5-83F3-FC92F13F35D3}" destId="{8761B1B8-4E09-49EF-A5C1-3A1FC25E7598}" srcOrd="0" destOrd="0" presId="urn:microsoft.com/office/officeart/2018/2/layout/IconCircleList"/>
    <dgm:cxn modelId="{50E6AAA0-2D6C-4756-A1EB-03DBB401463A}" type="presParOf" srcId="{EEE12938-3B14-4BE5-83F3-FC92F13F35D3}" destId="{D906D2DB-43D5-47F1-94F5-A8541BCF49DF}" srcOrd="1" destOrd="0" presId="urn:microsoft.com/office/officeart/2018/2/layout/IconCircleList"/>
    <dgm:cxn modelId="{5256D9D8-D277-47D5-9F9E-9376DE170529}" type="presParOf" srcId="{EEE12938-3B14-4BE5-83F3-FC92F13F35D3}" destId="{C624C879-9B86-4221-AA0F-C679BAE24CBB}" srcOrd="2" destOrd="0" presId="urn:microsoft.com/office/officeart/2018/2/layout/IconCircleList"/>
    <dgm:cxn modelId="{E329688B-4CEB-4D1A-80F0-48AE0D4A0DAF}" type="presParOf" srcId="{EEE12938-3B14-4BE5-83F3-FC92F13F35D3}" destId="{EAE2EC34-3619-44F1-8DFB-15EECC1C6344}" srcOrd="3" destOrd="0" presId="urn:microsoft.com/office/officeart/2018/2/layout/IconCircleList"/>
    <dgm:cxn modelId="{88CBBB17-29F1-400A-9DAA-FA30261224E3}" type="presParOf" srcId="{95529DBC-328B-4A74-AB9B-D3A703A72251}" destId="{31CF4DF2-91DB-4CE1-9405-EDFD1D9474FE}" srcOrd="3" destOrd="0" presId="urn:microsoft.com/office/officeart/2018/2/layout/IconCircleList"/>
    <dgm:cxn modelId="{AB3F71F9-0C65-4473-8471-809DD5F6F05D}" type="presParOf" srcId="{95529DBC-328B-4A74-AB9B-D3A703A72251}" destId="{6862B51A-30AC-4305-85C1-FA10CF4FF3F8}" srcOrd="4" destOrd="0" presId="urn:microsoft.com/office/officeart/2018/2/layout/IconCircleList"/>
    <dgm:cxn modelId="{ECD1022B-AB98-43CF-8366-1570CAFD2863}" type="presParOf" srcId="{6862B51A-30AC-4305-85C1-FA10CF4FF3F8}" destId="{57653709-68EA-4596-8351-0A5E9A06FA30}" srcOrd="0" destOrd="0" presId="urn:microsoft.com/office/officeart/2018/2/layout/IconCircleList"/>
    <dgm:cxn modelId="{E449A633-EC7C-4168-82A8-14115E469860}" type="presParOf" srcId="{6862B51A-30AC-4305-85C1-FA10CF4FF3F8}" destId="{9B331C46-520E-4ABB-A0B0-B73E69BC5953}" srcOrd="1" destOrd="0" presId="urn:microsoft.com/office/officeart/2018/2/layout/IconCircleList"/>
    <dgm:cxn modelId="{EC282118-74A0-41C0-94BF-EED4BBF414BC}" type="presParOf" srcId="{6862B51A-30AC-4305-85C1-FA10CF4FF3F8}" destId="{BF108A37-EF46-43E1-8616-8B9C225B7AE2}" srcOrd="2" destOrd="0" presId="urn:microsoft.com/office/officeart/2018/2/layout/IconCircleList"/>
    <dgm:cxn modelId="{B8779FED-4142-4143-A0F5-FAA48DFD5860}" type="presParOf" srcId="{6862B51A-30AC-4305-85C1-FA10CF4FF3F8}" destId="{98BCEEC2-9D20-42A5-956A-11C52EFC9A41}" srcOrd="3" destOrd="0" presId="urn:microsoft.com/office/officeart/2018/2/layout/IconCircleList"/>
    <dgm:cxn modelId="{8F3F2AD9-8971-433D-B850-A8294E2F7663}" type="presParOf" srcId="{95529DBC-328B-4A74-AB9B-D3A703A72251}" destId="{15DC26AF-03DD-4B67-849A-90087CAB9DD2}" srcOrd="5" destOrd="0" presId="urn:microsoft.com/office/officeart/2018/2/layout/IconCircleList"/>
    <dgm:cxn modelId="{5FFA69ED-5AE9-486B-8DB8-70A756B96B31}" type="presParOf" srcId="{95529DBC-328B-4A74-AB9B-D3A703A72251}" destId="{EEBB29B6-F7D0-48F0-8763-CFE681D755B8}" srcOrd="6" destOrd="0" presId="urn:microsoft.com/office/officeart/2018/2/layout/IconCircleList"/>
    <dgm:cxn modelId="{0E7D2BE8-0402-451C-9D8F-CE8F51CEE2F4}" type="presParOf" srcId="{EEBB29B6-F7D0-48F0-8763-CFE681D755B8}" destId="{43E7EEC1-63B6-406F-B382-708298859C1D}" srcOrd="0" destOrd="0" presId="urn:microsoft.com/office/officeart/2018/2/layout/IconCircleList"/>
    <dgm:cxn modelId="{CF75F388-BA96-42F6-A9F4-15EF2351F44B}" type="presParOf" srcId="{EEBB29B6-F7D0-48F0-8763-CFE681D755B8}" destId="{E75FD8EE-A464-41ED-8D2E-EF398B682881}" srcOrd="1" destOrd="0" presId="urn:microsoft.com/office/officeart/2018/2/layout/IconCircleList"/>
    <dgm:cxn modelId="{FC30B170-56E8-4BF3-A4B4-CD97FFEEA20F}" type="presParOf" srcId="{EEBB29B6-F7D0-48F0-8763-CFE681D755B8}" destId="{DCD6334F-1E4F-4296-8B2F-1F82700E3689}" srcOrd="2" destOrd="0" presId="urn:microsoft.com/office/officeart/2018/2/layout/IconCircleList"/>
    <dgm:cxn modelId="{4802BFF2-6373-4D01-B163-DD85094B9D0D}" type="presParOf" srcId="{EEBB29B6-F7D0-48F0-8763-CFE681D755B8}" destId="{97487265-4FFD-4225-857E-EB2B485D2D8C}" srcOrd="3" destOrd="0" presId="urn:microsoft.com/office/officeart/2018/2/layout/IconCircleList"/>
    <dgm:cxn modelId="{30215AFD-5D36-41E4-9473-9E1A3A8D8CC0}" type="presParOf" srcId="{95529DBC-328B-4A74-AB9B-D3A703A72251}" destId="{BAB6DC98-E24D-4CA9-9454-E6F01D7E8A71}" srcOrd="7" destOrd="0" presId="urn:microsoft.com/office/officeart/2018/2/layout/IconCircleList"/>
    <dgm:cxn modelId="{268F0722-6624-4932-977C-ABDC58137588}" type="presParOf" srcId="{95529DBC-328B-4A74-AB9B-D3A703A72251}" destId="{3DE39CB4-9596-42D2-B956-90BB1D6CB425}" srcOrd="8" destOrd="0" presId="urn:microsoft.com/office/officeart/2018/2/layout/IconCircleList"/>
    <dgm:cxn modelId="{0CBB2E56-5C43-48AD-A4DB-2658840513BE}" type="presParOf" srcId="{3DE39CB4-9596-42D2-B956-90BB1D6CB425}" destId="{7C662799-70A7-4D21-89EF-04060AD13510}" srcOrd="0" destOrd="0" presId="urn:microsoft.com/office/officeart/2018/2/layout/IconCircleList"/>
    <dgm:cxn modelId="{5F007C5C-6F5B-4553-A40D-81610D0F8739}" type="presParOf" srcId="{3DE39CB4-9596-42D2-B956-90BB1D6CB425}" destId="{2FE86E3A-5D27-43BF-B901-FE89FB9CDB97}" srcOrd="1" destOrd="0" presId="urn:microsoft.com/office/officeart/2018/2/layout/IconCircleList"/>
    <dgm:cxn modelId="{BB5E4C67-CB38-4CA7-9F39-33B61293FA9B}" type="presParOf" srcId="{3DE39CB4-9596-42D2-B956-90BB1D6CB425}" destId="{3867B049-A5E8-4DFD-B8BA-E76F360886A4}" srcOrd="2" destOrd="0" presId="urn:microsoft.com/office/officeart/2018/2/layout/IconCircleList"/>
    <dgm:cxn modelId="{64E002F7-7B41-4945-B535-F2FCEA52C2DF}" type="presParOf" srcId="{3DE39CB4-9596-42D2-B956-90BB1D6CB425}" destId="{31D985A3-D626-40AD-B2D5-78712F762DDC}" srcOrd="3" destOrd="0" presId="urn:microsoft.com/office/officeart/2018/2/layout/IconCircleList"/>
    <dgm:cxn modelId="{4B3CDFAA-D25D-4228-9055-FBA20AA23409}" type="presParOf" srcId="{95529DBC-328B-4A74-AB9B-D3A703A72251}" destId="{EEDDC52E-CEE7-45AA-A110-6696267B310B}" srcOrd="9" destOrd="0" presId="urn:microsoft.com/office/officeart/2018/2/layout/IconCircleList"/>
    <dgm:cxn modelId="{FCAB557C-180F-4E23-BFF7-598B93029378}" type="presParOf" srcId="{95529DBC-328B-4A74-AB9B-D3A703A72251}" destId="{6FD24D09-1108-4DBC-B14B-FFAFBBF0ADBA}" srcOrd="10" destOrd="0" presId="urn:microsoft.com/office/officeart/2018/2/layout/IconCircleList"/>
    <dgm:cxn modelId="{4468763D-9251-4E51-ADE7-C07B4FEC26D7}" type="presParOf" srcId="{6FD24D09-1108-4DBC-B14B-FFAFBBF0ADBA}" destId="{63AF196B-A7CB-4FBF-ACBC-AA207199E5A6}" srcOrd="0" destOrd="0" presId="urn:microsoft.com/office/officeart/2018/2/layout/IconCircleList"/>
    <dgm:cxn modelId="{F0B01BD1-8B59-452E-8E8A-A048D247CF83}" type="presParOf" srcId="{6FD24D09-1108-4DBC-B14B-FFAFBBF0ADBA}" destId="{E0EA8683-A154-4D81-9F09-EACA7F6DFA0A}" srcOrd="1" destOrd="0" presId="urn:microsoft.com/office/officeart/2018/2/layout/IconCircleList"/>
    <dgm:cxn modelId="{3E56BC02-CFBC-40FB-909F-AC398F1002CC}" type="presParOf" srcId="{6FD24D09-1108-4DBC-B14B-FFAFBBF0ADBA}" destId="{FA38E188-8FCD-46D1-AE6B-F5D848A62FB7}" srcOrd="2" destOrd="0" presId="urn:microsoft.com/office/officeart/2018/2/layout/IconCircleList"/>
    <dgm:cxn modelId="{8FAF0675-D8CA-43AB-B282-F6E4367CA33D}" type="presParOf" srcId="{6FD24D09-1108-4DBC-B14B-FFAFBBF0ADBA}" destId="{16CA0FCF-755C-4986-9C01-F7826671DB72}"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597BC4-57E3-4E5F-9080-53523BC4590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40E5678-1CBC-4700-AAE0-A0AC8FBE2150}">
      <dgm:prSet/>
      <dgm:spPr/>
      <dgm:t>
        <a:bodyPr/>
        <a:lstStyle/>
        <a:p>
          <a:pPr>
            <a:lnSpc>
              <a:spcPct val="100000"/>
            </a:lnSpc>
          </a:pPr>
          <a:r>
            <a:rPr lang="en-GB" dirty="0"/>
            <a:t>The Implemented Models Show Promising Results With High Accuracy In Plate Detection. Comparative Analysis Indicates Significant Improvements Over Traditional Methods, Particularly In Handling Obscured And Poorly Lit Plates.</a:t>
          </a:r>
          <a:br>
            <a:rPr lang="en-GB" dirty="0"/>
          </a:br>
          <a:endParaRPr lang="en-US" dirty="0"/>
        </a:p>
      </dgm:t>
    </dgm:pt>
    <dgm:pt modelId="{38672A7A-58A9-490B-850E-E13148710C41}" type="parTrans" cxnId="{51F16B21-E7D6-44AC-A3FA-1C6AF687DEC2}">
      <dgm:prSet/>
      <dgm:spPr/>
      <dgm:t>
        <a:bodyPr/>
        <a:lstStyle/>
        <a:p>
          <a:endParaRPr lang="en-US"/>
        </a:p>
      </dgm:t>
    </dgm:pt>
    <dgm:pt modelId="{0482A160-7E8B-402E-A466-D57D2150C289}" type="sibTrans" cxnId="{51F16B21-E7D6-44AC-A3FA-1C6AF687DEC2}">
      <dgm:prSet/>
      <dgm:spPr/>
      <dgm:t>
        <a:bodyPr/>
        <a:lstStyle/>
        <a:p>
          <a:pPr>
            <a:lnSpc>
              <a:spcPct val="100000"/>
            </a:lnSpc>
          </a:pPr>
          <a:endParaRPr lang="en-US"/>
        </a:p>
      </dgm:t>
    </dgm:pt>
    <dgm:pt modelId="{897A3F91-86D1-4061-BAB0-68CE59B1BEF3}">
      <dgm:prSet/>
      <dgm:spPr/>
      <dgm:t>
        <a:bodyPr/>
        <a:lstStyle/>
        <a:p>
          <a:pPr>
            <a:lnSpc>
              <a:spcPct val="100000"/>
            </a:lnSpc>
          </a:pPr>
          <a:r>
            <a:rPr lang="en-GB" dirty="0"/>
            <a:t>Mean Average Precision (</a:t>
          </a:r>
          <a:r>
            <a:rPr lang="en-GB" dirty="0" err="1"/>
            <a:t>mAP</a:t>
          </a:r>
          <a:r>
            <a:rPr lang="en-GB" dirty="0"/>
            <a:t>) is a key metric for evaluating object detection models.
It offers a comprehensive assessment of how accurately a model identifies and locates objects in an image.</a:t>
          </a:r>
          <a:endParaRPr lang="en-US" dirty="0"/>
        </a:p>
      </dgm:t>
    </dgm:pt>
    <dgm:pt modelId="{E3D2FB98-7E1E-475C-882A-58FD101947B1}" type="parTrans" cxnId="{C833C808-FB9E-4586-B642-B317AF8BC301}">
      <dgm:prSet/>
      <dgm:spPr/>
      <dgm:t>
        <a:bodyPr/>
        <a:lstStyle/>
        <a:p>
          <a:endParaRPr lang="en-US"/>
        </a:p>
      </dgm:t>
    </dgm:pt>
    <dgm:pt modelId="{0F9D0BE4-C3C7-4215-A3E0-81C0281C35F5}" type="sibTrans" cxnId="{C833C808-FB9E-4586-B642-B317AF8BC301}">
      <dgm:prSet/>
      <dgm:spPr/>
      <dgm:t>
        <a:bodyPr/>
        <a:lstStyle/>
        <a:p>
          <a:endParaRPr lang="en-US"/>
        </a:p>
      </dgm:t>
    </dgm:pt>
    <dgm:pt modelId="{5C9194EC-714A-41A7-A033-8D8F7C5F8B89}" type="pres">
      <dgm:prSet presAssocID="{B9597BC4-57E3-4E5F-9080-53523BC45906}" presName="root" presStyleCnt="0">
        <dgm:presLayoutVars>
          <dgm:dir/>
          <dgm:resizeHandles val="exact"/>
        </dgm:presLayoutVars>
      </dgm:prSet>
      <dgm:spPr/>
    </dgm:pt>
    <dgm:pt modelId="{D747FB85-3673-4615-A73C-A2B09FC6CCDA}" type="pres">
      <dgm:prSet presAssocID="{B9597BC4-57E3-4E5F-9080-53523BC45906}" presName="container" presStyleCnt="0">
        <dgm:presLayoutVars>
          <dgm:dir/>
          <dgm:resizeHandles val="exact"/>
        </dgm:presLayoutVars>
      </dgm:prSet>
      <dgm:spPr/>
    </dgm:pt>
    <dgm:pt modelId="{54398441-4CB9-447A-82BE-A11F2CFBC7BA}" type="pres">
      <dgm:prSet presAssocID="{C40E5678-1CBC-4700-AAE0-A0AC8FBE2150}" presName="compNode" presStyleCnt="0"/>
      <dgm:spPr/>
    </dgm:pt>
    <dgm:pt modelId="{F4F43137-7626-4E87-AAB4-2D68403B5DFE}" type="pres">
      <dgm:prSet presAssocID="{C40E5678-1CBC-4700-AAE0-A0AC8FBE2150}" presName="iconBgRect" presStyleLbl="bgShp" presStyleIdx="0" presStyleCnt="2"/>
      <dgm:spPr/>
    </dgm:pt>
    <dgm:pt modelId="{A83B0A72-8FB6-4FA4-8D3C-271A8DDD1CAD}" type="pres">
      <dgm:prSet presAssocID="{C40E5678-1CBC-4700-AAE0-A0AC8FBE215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8701913F-BE5F-4447-AF2D-9FD537F2039D}" type="pres">
      <dgm:prSet presAssocID="{C40E5678-1CBC-4700-AAE0-A0AC8FBE2150}" presName="spaceRect" presStyleCnt="0"/>
      <dgm:spPr/>
    </dgm:pt>
    <dgm:pt modelId="{BCE2EE00-EBEA-42AD-8455-516E34D0BCAE}" type="pres">
      <dgm:prSet presAssocID="{C40E5678-1CBC-4700-AAE0-A0AC8FBE2150}" presName="textRect" presStyleLbl="revTx" presStyleIdx="0" presStyleCnt="2">
        <dgm:presLayoutVars>
          <dgm:chMax val="1"/>
          <dgm:chPref val="1"/>
        </dgm:presLayoutVars>
      </dgm:prSet>
      <dgm:spPr/>
    </dgm:pt>
    <dgm:pt modelId="{F17ED6D8-4D31-4CD0-A30E-CE409898FD83}" type="pres">
      <dgm:prSet presAssocID="{0482A160-7E8B-402E-A466-D57D2150C289}" presName="sibTrans" presStyleLbl="sibTrans2D1" presStyleIdx="0" presStyleCnt="0"/>
      <dgm:spPr/>
    </dgm:pt>
    <dgm:pt modelId="{B0884E7A-EC3B-4BFC-9ADA-2DA7AACB7700}" type="pres">
      <dgm:prSet presAssocID="{897A3F91-86D1-4061-BAB0-68CE59B1BEF3}" presName="compNode" presStyleCnt="0"/>
      <dgm:spPr/>
    </dgm:pt>
    <dgm:pt modelId="{2F5C8EC5-0FF6-43B0-814C-7C6653083BFE}" type="pres">
      <dgm:prSet presAssocID="{897A3F91-86D1-4061-BAB0-68CE59B1BEF3}" presName="iconBgRect" presStyleLbl="bgShp" presStyleIdx="1" presStyleCnt="2"/>
      <dgm:spPr/>
    </dgm:pt>
    <dgm:pt modelId="{3B70D819-EFE4-4EBC-B35B-43689C18BAE9}" type="pres">
      <dgm:prSet presAssocID="{897A3F91-86D1-4061-BAB0-68CE59B1BE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65687BFF-FCF3-42BB-9219-F74F24F6EFEE}" type="pres">
      <dgm:prSet presAssocID="{897A3F91-86D1-4061-BAB0-68CE59B1BEF3}" presName="spaceRect" presStyleCnt="0"/>
      <dgm:spPr/>
    </dgm:pt>
    <dgm:pt modelId="{63411369-C966-4594-820D-5DA1779F9FCD}" type="pres">
      <dgm:prSet presAssocID="{897A3F91-86D1-4061-BAB0-68CE59B1BEF3}" presName="textRect" presStyleLbl="revTx" presStyleIdx="1" presStyleCnt="2">
        <dgm:presLayoutVars>
          <dgm:chMax val="1"/>
          <dgm:chPref val="1"/>
        </dgm:presLayoutVars>
      </dgm:prSet>
      <dgm:spPr/>
    </dgm:pt>
  </dgm:ptLst>
  <dgm:cxnLst>
    <dgm:cxn modelId="{C833C808-FB9E-4586-B642-B317AF8BC301}" srcId="{B9597BC4-57E3-4E5F-9080-53523BC45906}" destId="{897A3F91-86D1-4061-BAB0-68CE59B1BEF3}" srcOrd="1" destOrd="0" parTransId="{E3D2FB98-7E1E-475C-882A-58FD101947B1}" sibTransId="{0F9D0BE4-C3C7-4215-A3E0-81C0281C35F5}"/>
    <dgm:cxn modelId="{51F16B21-E7D6-44AC-A3FA-1C6AF687DEC2}" srcId="{B9597BC4-57E3-4E5F-9080-53523BC45906}" destId="{C40E5678-1CBC-4700-AAE0-A0AC8FBE2150}" srcOrd="0" destOrd="0" parTransId="{38672A7A-58A9-490B-850E-E13148710C41}" sibTransId="{0482A160-7E8B-402E-A466-D57D2150C289}"/>
    <dgm:cxn modelId="{217C8860-259E-40F6-B7CD-AD42BFE87A05}" type="presOf" srcId="{B9597BC4-57E3-4E5F-9080-53523BC45906}" destId="{5C9194EC-714A-41A7-A033-8D8F7C5F8B89}" srcOrd="0" destOrd="0" presId="urn:microsoft.com/office/officeart/2018/2/layout/IconCircleList"/>
    <dgm:cxn modelId="{91530C63-7A42-48B3-B860-2754C9984087}" type="presOf" srcId="{0482A160-7E8B-402E-A466-D57D2150C289}" destId="{F17ED6D8-4D31-4CD0-A30E-CE409898FD83}" srcOrd="0" destOrd="0" presId="urn:microsoft.com/office/officeart/2018/2/layout/IconCircleList"/>
    <dgm:cxn modelId="{F42FC470-3AD4-409A-99DB-9EAFFC7EFC21}" type="presOf" srcId="{897A3F91-86D1-4061-BAB0-68CE59B1BEF3}" destId="{63411369-C966-4594-820D-5DA1779F9FCD}" srcOrd="0" destOrd="0" presId="urn:microsoft.com/office/officeart/2018/2/layout/IconCircleList"/>
    <dgm:cxn modelId="{19ECBBD2-C657-41B6-8454-ABBF107104FE}" type="presOf" srcId="{C40E5678-1CBC-4700-AAE0-A0AC8FBE2150}" destId="{BCE2EE00-EBEA-42AD-8455-516E34D0BCAE}" srcOrd="0" destOrd="0" presId="urn:microsoft.com/office/officeart/2018/2/layout/IconCircleList"/>
    <dgm:cxn modelId="{9801856D-C0F4-47AC-8EE4-A0BD11131246}" type="presParOf" srcId="{5C9194EC-714A-41A7-A033-8D8F7C5F8B89}" destId="{D747FB85-3673-4615-A73C-A2B09FC6CCDA}" srcOrd="0" destOrd="0" presId="urn:microsoft.com/office/officeart/2018/2/layout/IconCircleList"/>
    <dgm:cxn modelId="{659F369D-4026-4A26-B304-527CBDAFE415}" type="presParOf" srcId="{D747FB85-3673-4615-A73C-A2B09FC6CCDA}" destId="{54398441-4CB9-447A-82BE-A11F2CFBC7BA}" srcOrd="0" destOrd="0" presId="urn:microsoft.com/office/officeart/2018/2/layout/IconCircleList"/>
    <dgm:cxn modelId="{9C416F4B-22F1-4978-8696-5892B2CBAFA9}" type="presParOf" srcId="{54398441-4CB9-447A-82BE-A11F2CFBC7BA}" destId="{F4F43137-7626-4E87-AAB4-2D68403B5DFE}" srcOrd="0" destOrd="0" presId="urn:microsoft.com/office/officeart/2018/2/layout/IconCircleList"/>
    <dgm:cxn modelId="{6EF49913-5FE1-4176-B070-832BCAB4D775}" type="presParOf" srcId="{54398441-4CB9-447A-82BE-A11F2CFBC7BA}" destId="{A83B0A72-8FB6-4FA4-8D3C-271A8DDD1CAD}" srcOrd="1" destOrd="0" presId="urn:microsoft.com/office/officeart/2018/2/layout/IconCircleList"/>
    <dgm:cxn modelId="{78C15323-A319-4C58-A4A3-189BFB1876D1}" type="presParOf" srcId="{54398441-4CB9-447A-82BE-A11F2CFBC7BA}" destId="{8701913F-BE5F-4447-AF2D-9FD537F2039D}" srcOrd="2" destOrd="0" presId="urn:microsoft.com/office/officeart/2018/2/layout/IconCircleList"/>
    <dgm:cxn modelId="{7CB7FE72-7FC5-45A3-A2B1-8205C44CA086}" type="presParOf" srcId="{54398441-4CB9-447A-82BE-A11F2CFBC7BA}" destId="{BCE2EE00-EBEA-42AD-8455-516E34D0BCAE}" srcOrd="3" destOrd="0" presId="urn:microsoft.com/office/officeart/2018/2/layout/IconCircleList"/>
    <dgm:cxn modelId="{B1E1489D-F77B-4035-8739-7411FD67956A}" type="presParOf" srcId="{D747FB85-3673-4615-A73C-A2B09FC6CCDA}" destId="{F17ED6D8-4D31-4CD0-A30E-CE409898FD83}" srcOrd="1" destOrd="0" presId="urn:microsoft.com/office/officeart/2018/2/layout/IconCircleList"/>
    <dgm:cxn modelId="{6BEEB85A-580A-4CDE-8F49-5E3E6FC6AED0}" type="presParOf" srcId="{D747FB85-3673-4615-A73C-A2B09FC6CCDA}" destId="{B0884E7A-EC3B-4BFC-9ADA-2DA7AACB7700}" srcOrd="2" destOrd="0" presId="urn:microsoft.com/office/officeart/2018/2/layout/IconCircleList"/>
    <dgm:cxn modelId="{014372CF-30D6-4271-89AC-FC473D0A5257}" type="presParOf" srcId="{B0884E7A-EC3B-4BFC-9ADA-2DA7AACB7700}" destId="{2F5C8EC5-0FF6-43B0-814C-7C6653083BFE}" srcOrd="0" destOrd="0" presId="urn:microsoft.com/office/officeart/2018/2/layout/IconCircleList"/>
    <dgm:cxn modelId="{EFE1A36C-EDB1-4855-9BCD-9AC6310FC966}" type="presParOf" srcId="{B0884E7A-EC3B-4BFC-9ADA-2DA7AACB7700}" destId="{3B70D819-EFE4-4EBC-B35B-43689C18BAE9}" srcOrd="1" destOrd="0" presId="urn:microsoft.com/office/officeart/2018/2/layout/IconCircleList"/>
    <dgm:cxn modelId="{C8A25CE0-36AA-4177-B85B-E71128BE0FBF}" type="presParOf" srcId="{B0884E7A-EC3B-4BFC-9ADA-2DA7AACB7700}" destId="{65687BFF-FCF3-42BB-9219-F74F24F6EFEE}" srcOrd="2" destOrd="0" presId="urn:microsoft.com/office/officeart/2018/2/layout/IconCircleList"/>
    <dgm:cxn modelId="{2D3C2570-5843-4491-AC54-116AB073B479}" type="presParOf" srcId="{B0884E7A-EC3B-4BFC-9ADA-2DA7AACB7700}" destId="{63411369-C966-4594-820D-5DA1779F9FC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E773D1-D7B5-4285-B518-455B26C5A86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624A085-2E59-4375-A62D-6867A1EFC925}">
      <dgm:prSet custT="1"/>
      <dgm:spPr/>
      <dgm:t>
        <a:bodyPr/>
        <a:lstStyle/>
        <a:p>
          <a:pPr>
            <a:lnSpc>
              <a:spcPct val="100000"/>
            </a:lnSpc>
            <a:defRPr cap="all"/>
          </a:pPr>
          <a:r>
            <a:rPr lang="en-GB" sz="1100" kern="1200" cap="none" dirty="0">
              <a:solidFill>
                <a:prstClr val="black">
                  <a:hueOff val="0"/>
                  <a:satOff val="0"/>
                  <a:lumOff val="0"/>
                  <a:alphaOff val="0"/>
                </a:prstClr>
              </a:solidFill>
              <a:latin typeface="Calibri"/>
              <a:ea typeface="+mn-ea"/>
              <a:cs typeface="+mn-cs"/>
            </a:rPr>
            <a:t>Both Efficient Net And YOLO Show Potential For Number Plate Detection.</a:t>
          </a:r>
          <a:endParaRPr lang="en-US" sz="1100" kern="1200" cap="none" dirty="0">
            <a:solidFill>
              <a:prstClr val="black">
                <a:hueOff val="0"/>
                <a:satOff val="0"/>
                <a:lumOff val="0"/>
                <a:alphaOff val="0"/>
              </a:prstClr>
            </a:solidFill>
            <a:latin typeface="Calibri"/>
            <a:ea typeface="+mn-ea"/>
            <a:cs typeface="+mn-cs"/>
          </a:endParaRPr>
        </a:p>
      </dgm:t>
    </dgm:pt>
    <dgm:pt modelId="{CAEBD828-250B-4FBE-B709-4A2E7E1C1B85}" type="parTrans" cxnId="{89FB74EA-0DC0-4D05-8F2D-5BF45A1AE2F1}">
      <dgm:prSet/>
      <dgm:spPr/>
      <dgm:t>
        <a:bodyPr/>
        <a:lstStyle/>
        <a:p>
          <a:endParaRPr lang="en-US"/>
        </a:p>
      </dgm:t>
    </dgm:pt>
    <dgm:pt modelId="{471B1EAE-C37C-4660-A6ED-40C8D66F8BF9}" type="sibTrans" cxnId="{89FB74EA-0DC0-4D05-8F2D-5BF45A1AE2F1}">
      <dgm:prSet/>
      <dgm:spPr/>
      <dgm:t>
        <a:bodyPr/>
        <a:lstStyle/>
        <a:p>
          <a:endParaRPr lang="en-US"/>
        </a:p>
      </dgm:t>
    </dgm:pt>
    <dgm:pt modelId="{36512FCD-84F1-43A8-9DE8-191067D70150}">
      <dgm:prSet custT="1"/>
      <dgm:spPr/>
      <dgm:t>
        <a:bodyPr/>
        <a:lstStyle/>
        <a:p>
          <a:pPr>
            <a:lnSpc>
              <a:spcPct val="100000"/>
            </a:lnSpc>
            <a:defRPr cap="all"/>
          </a:pPr>
          <a:r>
            <a:rPr lang="en-GB" sz="1100" kern="1200" cap="none" dirty="0">
              <a:solidFill>
                <a:prstClr val="black">
                  <a:hueOff val="0"/>
                  <a:satOff val="0"/>
                  <a:lumOff val="0"/>
                  <a:alphaOff val="0"/>
                </a:prstClr>
              </a:solidFill>
              <a:latin typeface="Calibri"/>
              <a:ea typeface="+mn-ea"/>
              <a:cs typeface="+mn-cs"/>
            </a:rPr>
            <a:t>Yolo offers high accuracy with fewer parameters</a:t>
          </a:r>
          <a:r>
            <a:rPr lang="en-GB" sz="1100" kern="1200" dirty="0"/>
            <a:t>.</a:t>
          </a:r>
          <a:endParaRPr lang="en-US" sz="1100" kern="1200" dirty="0"/>
        </a:p>
      </dgm:t>
    </dgm:pt>
    <dgm:pt modelId="{CBDB97AA-69A1-47F8-8509-EE4DF8ACA80F}" type="parTrans" cxnId="{D60561BC-F103-45BF-A8F1-FD414203C1B7}">
      <dgm:prSet/>
      <dgm:spPr/>
      <dgm:t>
        <a:bodyPr/>
        <a:lstStyle/>
        <a:p>
          <a:endParaRPr lang="en-US"/>
        </a:p>
      </dgm:t>
    </dgm:pt>
    <dgm:pt modelId="{58E9EFC9-239E-4EC7-9466-25FF308A6E30}" type="sibTrans" cxnId="{D60561BC-F103-45BF-A8F1-FD414203C1B7}">
      <dgm:prSet/>
      <dgm:spPr/>
      <dgm:t>
        <a:bodyPr/>
        <a:lstStyle/>
        <a:p>
          <a:endParaRPr lang="en-US"/>
        </a:p>
      </dgm:t>
    </dgm:pt>
    <dgm:pt modelId="{552DC22F-FA34-432A-B906-BB36F1F67D22}">
      <dgm:prSet custT="1"/>
      <dgm:spPr/>
      <dgm:t>
        <a:bodyPr/>
        <a:lstStyle/>
        <a:p>
          <a:pPr marL="0" lvl="0" indent="0" algn="ctr" defTabSz="488950">
            <a:lnSpc>
              <a:spcPct val="100000"/>
            </a:lnSpc>
            <a:spcBef>
              <a:spcPct val="0"/>
            </a:spcBef>
            <a:spcAft>
              <a:spcPct val="35000"/>
            </a:spcAft>
            <a:buNone/>
            <a:defRPr cap="all"/>
          </a:pPr>
          <a:r>
            <a:rPr lang="en-GB" sz="1100" kern="1200" cap="none" dirty="0">
              <a:solidFill>
                <a:prstClr val="black">
                  <a:hueOff val="0"/>
                  <a:satOff val="0"/>
                  <a:lumOff val="0"/>
                  <a:alphaOff val="0"/>
                </a:prstClr>
              </a:solidFill>
              <a:latin typeface="Calibri"/>
              <a:ea typeface="+mn-ea"/>
              <a:cs typeface="+mn-cs"/>
            </a:rPr>
            <a:t>YOLO provides real-time detection capabilities.</a:t>
          </a:r>
          <a:endParaRPr lang="en-US" sz="1100" kern="1200" cap="none" dirty="0">
            <a:solidFill>
              <a:prstClr val="black">
                <a:hueOff val="0"/>
                <a:satOff val="0"/>
                <a:lumOff val="0"/>
                <a:alphaOff val="0"/>
              </a:prstClr>
            </a:solidFill>
            <a:latin typeface="Calibri"/>
            <a:ea typeface="+mn-ea"/>
            <a:cs typeface="+mn-cs"/>
          </a:endParaRPr>
        </a:p>
      </dgm:t>
    </dgm:pt>
    <dgm:pt modelId="{3BCB3A4D-B43F-4AB4-8994-659D4F7A1196}" type="parTrans" cxnId="{0B405BF5-557C-4338-8780-5390FF99094C}">
      <dgm:prSet/>
      <dgm:spPr/>
      <dgm:t>
        <a:bodyPr/>
        <a:lstStyle/>
        <a:p>
          <a:endParaRPr lang="en-US"/>
        </a:p>
      </dgm:t>
    </dgm:pt>
    <dgm:pt modelId="{C3D3E4E4-38E5-42EE-BCFB-651F212B9123}" type="sibTrans" cxnId="{0B405BF5-557C-4338-8780-5390FF99094C}">
      <dgm:prSet/>
      <dgm:spPr/>
      <dgm:t>
        <a:bodyPr/>
        <a:lstStyle/>
        <a:p>
          <a:endParaRPr lang="en-US"/>
        </a:p>
      </dgm:t>
    </dgm:pt>
    <dgm:pt modelId="{E79C0B7E-1EF4-471F-83D2-4714FCED7E67}">
      <dgm:prSet custT="1"/>
      <dgm:spPr/>
      <dgm:t>
        <a:bodyPr/>
        <a:lstStyle/>
        <a:p>
          <a:pPr marL="0" lvl="0" indent="0" algn="ctr" defTabSz="488950">
            <a:lnSpc>
              <a:spcPct val="100000"/>
            </a:lnSpc>
            <a:spcBef>
              <a:spcPct val="0"/>
            </a:spcBef>
            <a:spcAft>
              <a:spcPct val="35000"/>
            </a:spcAft>
            <a:buNone/>
            <a:defRPr cap="all"/>
          </a:pPr>
          <a:r>
            <a:rPr lang="en-GB" sz="1100" kern="1200" cap="none" dirty="0">
              <a:solidFill>
                <a:prstClr val="black">
                  <a:hueOff val="0"/>
                  <a:satOff val="0"/>
                  <a:lumOff val="0"/>
                  <a:alphaOff val="0"/>
                </a:prstClr>
              </a:solidFill>
              <a:latin typeface="Calibri"/>
              <a:ea typeface="+mn-ea"/>
              <a:cs typeface="+mn-cs"/>
            </a:rPr>
            <a:t>Future work could explore further optimization and real-world application testing.</a:t>
          </a:r>
          <a:endParaRPr lang="en-US" sz="1100" kern="1200" cap="none" dirty="0">
            <a:solidFill>
              <a:prstClr val="black">
                <a:hueOff val="0"/>
                <a:satOff val="0"/>
                <a:lumOff val="0"/>
                <a:alphaOff val="0"/>
              </a:prstClr>
            </a:solidFill>
            <a:latin typeface="Calibri"/>
            <a:ea typeface="+mn-ea"/>
            <a:cs typeface="+mn-cs"/>
          </a:endParaRPr>
        </a:p>
      </dgm:t>
    </dgm:pt>
    <dgm:pt modelId="{8DE4CF4B-A953-4746-AC9A-834EF3B3B7A3}" type="parTrans" cxnId="{D5FD6A55-1DC4-4E2D-BC48-439A80E46290}">
      <dgm:prSet/>
      <dgm:spPr/>
      <dgm:t>
        <a:bodyPr/>
        <a:lstStyle/>
        <a:p>
          <a:endParaRPr lang="en-US"/>
        </a:p>
      </dgm:t>
    </dgm:pt>
    <dgm:pt modelId="{2C98BB7C-D51A-4ABC-8AC9-3FED18ECA3D1}" type="sibTrans" cxnId="{D5FD6A55-1DC4-4E2D-BC48-439A80E46290}">
      <dgm:prSet/>
      <dgm:spPr/>
      <dgm:t>
        <a:bodyPr/>
        <a:lstStyle/>
        <a:p>
          <a:endParaRPr lang="en-US"/>
        </a:p>
      </dgm:t>
    </dgm:pt>
    <dgm:pt modelId="{233F23C4-0CC6-46A4-BC19-CC924D1335E4}" type="pres">
      <dgm:prSet presAssocID="{74E773D1-D7B5-4285-B518-455B26C5A86B}" presName="root" presStyleCnt="0">
        <dgm:presLayoutVars>
          <dgm:dir/>
          <dgm:resizeHandles val="exact"/>
        </dgm:presLayoutVars>
      </dgm:prSet>
      <dgm:spPr/>
    </dgm:pt>
    <dgm:pt modelId="{43D47A32-180F-4064-8E9C-1E4AA2032196}" type="pres">
      <dgm:prSet presAssocID="{B624A085-2E59-4375-A62D-6867A1EFC925}" presName="compNode" presStyleCnt="0"/>
      <dgm:spPr/>
    </dgm:pt>
    <dgm:pt modelId="{D3BDBE4F-63DA-4466-9C4C-A3E2DD438F26}" type="pres">
      <dgm:prSet presAssocID="{B624A085-2E59-4375-A62D-6867A1EFC925}" presName="iconBgRect" presStyleLbl="bgShp" presStyleIdx="0" presStyleCnt="4"/>
      <dgm:spPr/>
    </dgm:pt>
    <dgm:pt modelId="{1E2A1157-EB54-4963-B4DC-DBF20E61F29A}" type="pres">
      <dgm:prSet presAssocID="{B624A085-2E59-4375-A62D-6867A1EFC92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vered plate"/>
        </a:ext>
      </dgm:extLst>
    </dgm:pt>
    <dgm:pt modelId="{11459B35-6516-48F1-BC52-CE1EB7349E89}" type="pres">
      <dgm:prSet presAssocID="{B624A085-2E59-4375-A62D-6867A1EFC925}" presName="spaceRect" presStyleCnt="0"/>
      <dgm:spPr/>
    </dgm:pt>
    <dgm:pt modelId="{7AD063A9-A897-4F19-A788-936C5E518509}" type="pres">
      <dgm:prSet presAssocID="{B624A085-2E59-4375-A62D-6867A1EFC925}" presName="textRect" presStyleLbl="revTx" presStyleIdx="0" presStyleCnt="4">
        <dgm:presLayoutVars>
          <dgm:chMax val="1"/>
          <dgm:chPref val="1"/>
        </dgm:presLayoutVars>
      </dgm:prSet>
      <dgm:spPr/>
    </dgm:pt>
    <dgm:pt modelId="{F17A9A47-E6DC-4627-9460-BD9743B9BAD1}" type="pres">
      <dgm:prSet presAssocID="{471B1EAE-C37C-4660-A6ED-40C8D66F8BF9}" presName="sibTrans" presStyleCnt="0"/>
      <dgm:spPr/>
    </dgm:pt>
    <dgm:pt modelId="{9B64CBF8-1365-4B5D-998E-C3A21E9B43F9}" type="pres">
      <dgm:prSet presAssocID="{36512FCD-84F1-43A8-9DE8-191067D70150}" presName="compNode" presStyleCnt="0"/>
      <dgm:spPr/>
    </dgm:pt>
    <dgm:pt modelId="{CE53ADC7-7084-4746-8FD2-742599873307}" type="pres">
      <dgm:prSet presAssocID="{36512FCD-84F1-43A8-9DE8-191067D70150}" presName="iconBgRect" presStyleLbl="bgShp" presStyleIdx="1" presStyleCnt="4"/>
      <dgm:spPr/>
    </dgm:pt>
    <dgm:pt modelId="{999E8FC8-F754-4EB3-A21C-B2338DC72C37}" type="pres">
      <dgm:prSet presAssocID="{36512FCD-84F1-43A8-9DE8-191067D701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B3971D8C-4C39-4987-8371-A9591D51AF56}" type="pres">
      <dgm:prSet presAssocID="{36512FCD-84F1-43A8-9DE8-191067D70150}" presName="spaceRect" presStyleCnt="0"/>
      <dgm:spPr/>
    </dgm:pt>
    <dgm:pt modelId="{6BAD7433-9C25-41D6-A02D-80831D23A153}" type="pres">
      <dgm:prSet presAssocID="{36512FCD-84F1-43A8-9DE8-191067D70150}" presName="textRect" presStyleLbl="revTx" presStyleIdx="1" presStyleCnt="4">
        <dgm:presLayoutVars>
          <dgm:chMax val="1"/>
          <dgm:chPref val="1"/>
        </dgm:presLayoutVars>
      </dgm:prSet>
      <dgm:spPr/>
    </dgm:pt>
    <dgm:pt modelId="{6CA1C14E-940D-41C3-AC3A-3EE34C09389B}" type="pres">
      <dgm:prSet presAssocID="{58E9EFC9-239E-4EC7-9466-25FF308A6E30}" presName="sibTrans" presStyleCnt="0"/>
      <dgm:spPr/>
    </dgm:pt>
    <dgm:pt modelId="{00875F1D-1126-462C-9DF6-EC35DC436D3C}" type="pres">
      <dgm:prSet presAssocID="{552DC22F-FA34-432A-B906-BB36F1F67D22}" presName="compNode" presStyleCnt="0"/>
      <dgm:spPr/>
    </dgm:pt>
    <dgm:pt modelId="{C4FAE9C7-A8C6-474A-B9CC-7D4A40261C7B}" type="pres">
      <dgm:prSet presAssocID="{552DC22F-FA34-432A-B906-BB36F1F67D22}" presName="iconBgRect" presStyleLbl="bgShp" presStyleIdx="2" presStyleCnt="4"/>
      <dgm:spPr/>
    </dgm:pt>
    <dgm:pt modelId="{3B2D63AA-8A30-4307-AC49-078A45DC59A8}" type="pres">
      <dgm:prSet presAssocID="{552DC22F-FA34-432A-B906-BB36F1F67D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07B68580-8EB6-48D0-B6FF-E08A98D1DD01}" type="pres">
      <dgm:prSet presAssocID="{552DC22F-FA34-432A-B906-BB36F1F67D22}" presName="spaceRect" presStyleCnt="0"/>
      <dgm:spPr/>
    </dgm:pt>
    <dgm:pt modelId="{3F216868-8575-4FC3-AE41-91CCD981F7D2}" type="pres">
      <dgm:prSet presAssocID="{552DC22F-FA34-432A-B906-BB36F1F67D22}" presName="textRect" presStyleLbl="revTx" presStyleIdx="2" presStyleCnt="4">
        <dgm:presLayoutVars>
          <dgm:chMax val="1"/>
          <dgm:chPref val="1"/>
        </dgm:presLayoutVars>
      </dgm:prSet>
      <dgm:spPr/>
    </dgm:pt>
    <dgm:pt modelId="{4031DC01-CC9B-4EB1-B61B-6DE6C941A35C}" type="pres">
      <dgm:prSet presAssocID="{C3D3E4E4-38E5-42EE-BCFB-651F212B9123}" presName="sibTrans" presStyleCnt="0"/>
      <dgm:spPr/>
    </dgm:pt>
    <dgm:pt modelId="{0E167856-5788-4575-8802-584417937111}" type="pres">
      <dgm:prSet presAssocID="{E79C0B7E-1EF4-471F-83D2-4714FCED7E67}" presName="compNode" presStyleCnt="0"/>
      <dgm:spPr/>
    </dgm:pt>
    <dgm:pt modelId="{F14844CB-300D-4E73-824B-76F24C0077BB}" type="pres">
      <dgm:prSet presAssocID="{E79C0B7E-1EF4-471F-83D2-4714FCED7E67}" presName="iconBgRect" presStyleLbl="bgShp" presStyleIdx="3" presStyleCnt="4"/>
      <dgm:spPr/>
    </dgm:pt>
    <dgm:pt modelId="{CA68E66A-C24A-41A0-A943-3B5A9E60FD59}" type="pres">
      <dgm:prSet presAssocID="{E79C0B7E-1EF4-471F-83D2-4714FCED7E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ze"/>
        </a:ext>
      </dgm:extLst>
    </dgm:pt>
    <dgm:pt modelId="{365A05FF-4134-4E01-BAA1-9F06E236468B}" type="pres">
      <dgm:prSet presAssocID="{E79C0B7E-1EF4-471F-83D2-4714FCED7E67}" presName="spaceRect" presStyleCnt="0"/>
      <dgm:spPr/>
    </dgm:pt>
    <dgm:pt modelId="{BA0C11A3-919A-4F88-AD51-C5C5A6C69AD7}" type="pres">
      <dgm:prSet presAssocID="{E79C0B7E-1EF4-471F-83D2-4714FCED7E67}" presName="textRect" presStyleLbl="revTx" presStyleIdx="3" presStyleCnt="4">
        <dgm:presLayoutVars>
          <dgm:chMax val="1"/>
          <dgm:chPref val="1"/>
        </dgm:presLayoutVars>
      </dgm:prSet>
      <dgm:spPr/>
    </dgm:pt>
  </dgm:ptLst>
  <dgm:cxnLst>
    <dgm:cxn modelId="{D5FD6A55-1DC4-4E2D-BC48-439A80E46290}" srcId="{74E773D1-D7B5-4285-B518-455B26C5A86B}" destId="{E79C0B7E-1EF4-471F-83D2-4714FCED7E67}" srcOrd="3" destOrd="0" parTransId="{8DE4CF4B-A953-4746-AC9A-834EF3B3B7A3}" sibTransId="{2C98BB7C-D51A-4ABC-8AC9-3FED18ECA3D1}"/>
    <dgm:cxn modelId="{C9B8DD8B-2156-456B-AE12-51214B983EE7}" type="presOf" srcId="{E79C0B7E-1EF4-471F-83D2-4714FCED7E67}" destId="{BA0C11A3-919A-4F88-AD51-C5C5A6C69AD7}" srcOrd="0" destOrd="0" presId="urn:microsoft.com/office/officeart/2018/5/layout/IconCircleLabelList"/>
    <dgm:cxn modelId="{5A601194-68AF-453F-AC67-DB937836A6E6}" type="presOf" srcId="{36512FCD-84F1-43A8-9DE8-191067D70150}" destId="{6BAD7433-9C25-41D6-A02D-80831D23A153}" srcOrd="0" destOrd="0" presId="urn:microsoft.com/office/officeart/2018/5/layout/IconCircleLabelList"/>
    <dgm:cxn modelId="{F2675394-E8DE-42CB-85F6-B27E38564FC3}" type="presOf" srcId="{552DC22F-FA34-432A-B906-BB36F1F67D22}" destId="{3F216868-8575-4FC3-AE41-91CCD981F7D2}" srcOrd="0" destOrd="0" presId="urn:microsoft.com/office/officeart/2018/5/layout/IconCircleLabelList"/>
    <dgm:cxn modelId="{45A889AC-574E-43B6-B913-F7205EF0003F}" type="presOf" srcId="{B624A085-2E59-4375-A62D-6867A1EFC925}" destId="{7AD063A9-A897-4F19-A788-936C5E518509}" srcOrd="0" destOrd="0" presId="urn:microsoft.com/office/officeart/2018/5/layout/IconCircleLabelList"/>
    <dgm:cxn modelId="{D60561BC-F103-45BF-A8F1-FD414203C1B7}" srcId="{74E773D1-D7B5-4285-B518-455B26C5A86B}" destId="{36512FCD-84F1-43A8-9DE8-191067D70150}" srcOrd="1" destOrd="0" parTransId="{CBDB97AA-69A1-47F8-8509-EE4DF8ACA80F}" sibTransId="{58E9EFC9-239E-4EC7-9466-25FF308A6E30}"/>
    <dgm:cxn modelId="{B149DDD5-433C-4B1A-8DCC-921A9738673A}" type="presOf" srcId="{74E773D1-D7B5-4285-B518-455B26C5A86B}" destId="{233F23C4-0CC6-46A4-BC19-CC924D1335E4}" srcOrd="0" destOrd="0" presId="urn:microsoft.com/office/officeart/2018/5/layout/IconCircleLabelList"/>
    <dgm:cxn modelId="{89FB74EA-0DC0-4D05-8F2D-5BF45A1AE2F1}" srcId="{74E773D1-D7B5-4285-B518-455B26C5A86B}" destId="{B624A085-2E59-4375-A62D-6867A1EFC925}" srcOrd="0" destOrd="0" parTransId="{CAEBD828-250B-4FBE-B709-4A2E7E1C1B85}" sibTransId="{471B1EAE-C37C-4660-A6ED-40C8D66F8BF9}"/>
    <dgm:cxn modelId="{0B405BF5-557C-4338-8780-5390FF99094C}" srcId="{74E773D1-D7B5-4285-B518-455B26C5A86B}" destId="{552DC22F-FA34-432A-B906-BB36F1F67D22}" srcOrd="2" destOrd="0" parTransId="{3BCB3A4D-B43F-4AB4-8994-659D4F7A1196}" sibTransId="{C3D3E4E4-38E5-42EE-BCFB-651F212B9123}"/>
    <dgm:cxn modelId="{D58EBA90-7515-43E1-9DE0-9D6DC0192A84}" type="presParOf" srcId="{233F23C4-0CC6-46A4-BC19-CC924D1335E4}" destId="{43D47A32-180F-4064-8E9C-1E4AA2032196}" srcOrd="0" destOrd="0" presId="urn:microsoft.com/office/officeart/2018/5/layout/IconCircleLabelList"/>
    <dgm:cxn modelId="{E56139BB-5C04-4104-90DD-2D2A9FD1D155}" type="presParOf" srcId="{43D47A32-180F-4064-8E9C-1E4AA2032196}" destId="{D3BDBE4F-63DA-4466-9C4C-A3E2DD438F26}" srcOrd="0" destOrd="0" presId="urn:microsoft.com/office/officeart/2018/5/layout/IconCircleLabelList"/>
    <dgm:cxn modelId="{EF79DBEF-9816-4D9C-9242-C0E9449AACC3}" type="presParOf" srcId="{43D47A32-180F-4064-8E9C-1E4AA2032196}" destId="{1E2A1157-EB54-4963-B4DC-DBF20E61F29A}" srcOrd="1" destOrd="0" presId="urn:microsoft.com/office/officeart/2018/5/layout/IconCircleLabelList"/>
    <dgm:cxn modelId="{7FCCA669-BC79-4980-B2CC-828B1A27A5F2}" type="presParOf" srcId="{43D47A32-180F-4064-8E9C-1E4AA2032196}" destId="{11459B35-6516-48F1-BC52-CE1EB7349E89}" srcOrd="2" destOrd="0" presId="urn:microsoft.com/office/officeart/2018/5/layout/IconCircleLabelList"/>
    <dgm:cxn modelId="{4BA731F7-B35B-4E7C-8D5E-5F9FD809D3F2}" type="presParOf" srcId="{43D47A32-180F-4064-8E9C-1E4AA2032196}" destId="{7AD063A9-A897-4F19-A788-936C5E518509}" srcOrd="3" destOrd="0" presId="urn:microsoft.com/office/officeart/2018/5/layout/IconCircleLabelList"/>
    <dgm:cxn modelId="{538BCC00-9195-449D-9953-919D88BE49DD}" type="presParOf" srcId="{233F23C4-0CC6-46A4-BC19-CC924D1335E4}" destId="{F17A9A47-E6DC-4627-9460-BD9743B9BAD1}" srcOrd="1" destOrd="0" presId="urn:microsoft.com/office/officeart/2018/5/layout/IconCircleLabelList"/>
    <dgm:cxn modelId="{E410D97A-FE33-4A32-8C4D-6A0F02C2C9B2}" type="presParOf" srcId="{233F23C4-0CC6-46A4-BC19-CC924D1335E4}" destId="{9B64CBF8-1365-4B5D-998E-C3A21E9B43F9}" srcOrd="2" destOrd="0" presId="urn:microsoft.com/office/officeart/2018/5/layout/IconCircleLabelList"/>
    <dgm:cxn modelId="{81E7498B-CFCA-4586-8584-2B85D36F2B86}" type="presParOf" srcId="{9B64CBF8-1365-4B5D-998E-C3A21E9B43F9}" destId="{CE53ADC7-7084-4746-8FD2-742599873307}" srcOrd="0" destOrd="0" presId="urn:microsoft.com/office/officeart/2018/5/layout/IconCircleLabelList"/>
    <dgm:cxn modelId="{F85703D4-8F1E-41C9-88C3-11BE5B972E4A}" type="presParOf" srcId="{9B64CBF8-1365-4B5D-998E-C3A21E9B43F9}" destId="{999E8FC8-F754-4EB3-A21C-B2338DC72C37}" srcOrd="1" destOrd="0" presId="urn:microsoft.com/office/officeart/2018/5/layout/IconCircleLabelList"/>
    <dgm:cxn modelId="{F26DAEE6-C828-4755-AAAC-A957F4170A32}" type="presParOf" srcId="{9B64CBF8-1365-4B5D-998E-C3A21E9B43F9}" destId="{B3971D8C-4C39-4987-8371-A9591D51AF56}" srcOrd="2" destOrd="0" presId="urn:microsoft.com/office/officeart/2018/5/layout/IconCircleLabelList"/>
    <dgm:cxn modelId="{194081B0-0129-48CA-AC0D-BD169FEA3B3D}" type="presParOf" srcId="{9B64CBF8-1365-4B5D-998E-C3A21E9B43F9}" destId="{6BAD7433-9C25-41D6-A02D-80831D23A153}" srcOrd="3" destOrd="0" presId="urn:microsoft.com/office/officeart/2018/5/layout/IconCircleLabelList"/>
    <dgm:cxn modelId="{BA7490CE-FF7E-48AC-A1D3-E068CECA0564}" type="presParOf" srcId="{233F23C4-0CC6-46A4-BC19-CC924D1335E4}" destId="{6CA1C14E-940D-41C3-AC3A-3EE34C09389B}" srcOrd="3" destOrd="0" presId="urn:microsoft.com/office/officeart/2018/5/layout/IconCircleLabelList"/>
    <dgm:cxn modelId="{07EE6239-2C14-4489-BA8D-5CADCB66E54A}" type="presParOf" srcId="{233F23C4-0CC6-46A4-BC19-CC924D1335E4}" destId="{00875F1D-1126-462C-9DF6-EC35DC436D3C}" srcOrd="4" destOrd="0" presId="urn:microsoft.com/office/officeart/2018/5/layout/IconCircleLabelList"/>
    <dgm:cxn modelId="{50E2D348-E96D-4C97-A153-C11E54EF9497}" type="presParOf" srcId="{00875F1D-1126-462C-9DF6-EC35DC436D3C}" destId="{C4FAE9C7-A8C6-474A-B9CC-7D4A40261C7B}" srcOrd="0" destOrd="0" presId="urn:microsoft.com/office/officeart/2018/5/layout/IconCircleLabelList"/>
    <dgm:cxn modelId="{7505D95B-91F9-4317-82DC-F257BE295493}" type="presParOf" srcId="{00875F1D-1126-462C-9DF6-EC35DC436D3C}" destId="{3B2D63AA-8A30-4307-AC49-078A45DC59A8}" srcOrd="1" destOrd="0" presId="urn:microsoft.com/office/officeart/2018/5/layout/IconCircleLabelList"/>
    <dgm:cxn modelId="{E57E51CF-2383-408B-BF57-878193F451EE}" type="presParOf" srcId="{00875F1D-1126-462C-9DF6-EC35DC436D3C}" destId="{07B68580-8EB6-48D0-B6FF-E08A98D1DD01}" srcOrd="2" destOrd="0" presId="urn:microsoft.com/office/officeart/2018/5/layout/IconCircleLabelList"/>
    <dgm:cxn modelId="{2B919840-DBB4-450D-AD28-7972F1C273D9}" type="presParOf" srcId="{00875F1D-1126-462C-9DF6-EC35DC436D3C}" destId="{3F216868-8575-4FC3-AE41-91CCD981F7D2}" srcOrd="3" destOrd="0" presId="urn:microsoft.com/office/officeart/2018/5/layout/IconCircleLabelList"/>
    <dgm:cxn modelId="{3E918F76-280E-4658-9A3C-339F16BD8916}" type="presParOf" srcId="{233F23C4-0CC6-46A4-BC19-CC924D1335E4}" destId="{4031DC01-CC9B-4EB1-B61B-6DE6C941A35C}" srcOrd="5" destOrd="0" presId="urn:microsoft.com/office/officeart/2018/5/layout/IconCircleLabelList"/>
    <dgm:cxn modelId="{DD42DCE7-6C6E-44D6-8F59-84AA7C7965F6}" type="presParOf" srcId="{233F23C4-0CC6-46A4-BC19-CC924D1335E4}" destId="{0E167856-5788-4575-8802-584417937111}" srcOrd="6" destOrd="0" presId="urn:microsoft.com/office/officeart/2018/5/layout/IconCircleLabelList"/>
    <dgm:cxn modelId="{3C9B262D-BE86-4353-9EAA-36F92E1F46F8}" type="presParOf" srcId="{0E167856-5788-4575-8802-584417937111}" destId="{F14844CB-300D-4E73-824B-76F24C0077BB}" srcOrd="0" destOrd="0" presId="urn:microsoft.com/office/officeart/2018/5/layout/IconCircleLabelList"/>
    <dgm:cxn modelId="{5595CC17-1E67-4085-B888-6B08ED9D08FD}" type="presParOf" srcId="{0E167856-5788-4575-8802-584417937111}" destId="{CA68E66A-C24A-41A0-A943-3B5A9E60FD59}" srcOrd="1" destOrd="0" presId="urn:microsoft.com/office/officeart/2018/5/layout/IconCircleLabelList"/>
    <dgm:cxn modelId="{50054B62-606C-4E25-8841-DCD274039BFF}" type="presParOf" srcId="{0E167856-5788-4575-8802-584417937111}" destId="{365A05FF-4134-4E01-BAA1-9F06E236468B}" srcOrd="2" destOrd="0" presId="urn:microsoft.com/office/officeart/2018/5/layout/IconCircleLabelList"/>
    <dgm:cxn modelId="{8FB7C534-01F8-4A19-8A21-61E263DC2BD5}" type="presParOf" srcId="{0E167856-5788-4575-8802-584417937111}" destId="{BA0C11A3-919A-4F88-AD51-C5C5A6C69AD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D6D76-1924-4E74-AF32-B6433FB0D838}">
      <dsp:nvSpPr>
        <dsp:cNvPr id="0" name=""/>
        <dsp:cNvSpPr/>
      </dsp:nvSpPr>
      <dsp:spPr>
        <a:xfrm>
          <a:off x="552195" y="732086"/>
          <a:ext cx="1475437" cy="14754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AD35B7-006A-41AB-9A16-5242A726D3D5}">
      <dsp:nvSpPr>
        <dsp:cNvPr id="0" name=""/>
        <dsp:cNvSpPr/>
      </dsp:nvSpPr>
      <dsp:spPr>
        <a:xfrm>
          <a:off x="866632" y="1046523"/>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F59FF0-624C-48BE-8312-70730E37A032}">
      <dsp:nvSpPr>
        <dsp:cNvPr id="0" name=""/>
        <dsp:cNvSpPr/>
      </dsp:nvSpPr>
      <dsp:spPr>
        <a:xfrm>
          <a:off x="80538" y="2667086"/>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cap="none" dirty="0"/>
            <a:t>- Automatic Number Plate Recognition (ANPR) Is A Technology Used To Read Vehicle Registration Plates Using Optical Character Recognition.</a:t>
          </a:r>
          <a:endParaRPr lang="en-US" sz="1100" kern="1200" cap="none" dirty="0"/>
        </a:p>
      </dsp:txBody>
      <dsp:txXfrm>
        <a:off x="80538" y="2667086"/>
        <a:ext cx="2418750" cy="720000"/>
      </dsp:txXfrm>
    </dsp:sp>
    <dsp:sp modelId="{5D924C63-92A7-437D-AF0C-F9401CB01521}">
      <dsp:nvSpPr>
        <dsp:cNvPr id="0" name=""/>
        <dsp:cNvSpPr/>
      </dsp:nvSpPr>
      <dsp:spPr>
        <a:xfrm>
          <a:off x="3394226" y="732086"/>
          <a:ext cx="1475437" cy="14754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66208-9685-4F7F-9CD1-6D3BAEF579B2}">
      <dsp:nvSpPr>
        <dsp:cNvPr id="0" name=""/>
        <dsp:cNvSpPr/>
      </dsp:nvSpPr>
      <dsp:spPr>
        <a:xfrm>
          <a:off x="3708663" y="1046523"/>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A785D2-C044-408C-8186-246896F31ACB}">
      <dsp:nvSpPr>
        <dsp:cNvPr id="0" name=""/>
        <dsp:cNvSpPr/>
      </dsp:nvSpPr>
      <dsp:spPr>
        <a:xfrm>
          <a:off x="2922570" y="2667086"/>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cap="none" dirty="0"/>
            <a:t>- Applications Include Traffic Management, Security, And Toll Collection.</a:t>
          </a:r>
          <a:endParaRPr lang="en-US" sz="1100" kern="1200" cap="none" dirty="0"/>
        </a:p>
      </dsp:txBody>
      <dsp:txXfrm>
        <a:off x="2922570" y="2667086"/>
        <a:ext cx="2418750" cy="720000"/>
      </dsp:txXfrm>
    </dsp:sp>
    <dsp:sp modelId="{94630830-A015-4FB7-83AC-246C51DD2BFA}">
      <dsp:nvSpPr>
        <dsp:cNvPr id="0" name=""/>
        <dsp:cNvSpPr/>
      </dsp:nvSpPr>
      <dsp:spPr>
        <a:xfrm>
          <a:off x="6236257" y="732086"/>
          <a:ext cx="1475437" cy="14754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FE61F0-1AEA-4931-8013-479EAD7017C7}">
      <dsp:nvSpPr>
        <dsp:cNvPr id="0" name=""/>
        <dsp:cNvSpPr/>
      </dsp:nvSpPr>
      <dsp:spPr>
        <a:xfrm>
          <a:off x="6550695" y="1046523"/>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191EAF-00FB-4272-B1EB-9E278DA9112E}">
      <dsp:nvSpPr>
        <dsp:cNvPr id="0" name=""/>
        <dsp:cNvSpPr/>
      </dsp:nvSpPr>
      <dsp:spPr>
        <a:xfrm>
          <a:off x="5764601" y="2667086"/>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cap="none" dirty="0"/>
            <a:t>- Deep Learning Models Like </a:t>
          </a:r>
          <a:r>
            <a:rPr lang="en-GB" sz="1100" kern="1200" cap="none" dirty="0" err="1"/>
            <a:t>Efficientnet</a:t>
          </a:r>
          <a:r>
            <a:rPr lang="en-GB" sz="1100" kern="1200" cap="none" dirty="0"/>
            <a:t> And YOLO Have Shown Promising Results In Object Detection Tasks, Including ANPR.</a:t>
          </a:r>
          <a:endParaRPr lang="en-US" sz="1100" kern="1200" cap="none" dirty="0"/>
        </a:p>
      </dsp:txBody>
      <dsp:txXfrm>
        <a:off x="5764601" y="2667086"/>
        <a:ext cx="24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146C2-F280-4F49-9545-8332A5711EA0}">
      <dsp:nvSpPr>
        <dsp:cNvPr id="0" name=""/>
        <dsp:cNvSpPr/>
      </dsp:nvSpPr>
      <dsp:spPr>
        <a:xfrm>
          <a:off x="0" y="675"/>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98D9C5-C5E5-4FB9-98BF-06A8655D6801}">
      <dsp:nvSpPr>
        <dsp:cNvPr id="0" name=""/>
        <dsp:cNvSpPr/>
      </dsp:nvSpPr>
      <dsp:spPr>
        <a:xfrm>
          <a:off x="0" y="675"/>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 Importance of vehicle plate detection for security and transportation efficiency.</a:t>
          </a:r>
          <a:endParaRPr lang="en-US" sz="2200" kern="1200" dirty="0"/>
        </a:p>
      </dsp:txBody>
      <dsp:txXfrm>
        <a:off x="0" y="675"/>
        <a:ext cx="5175384" cy="1106957"/>
      </dsp:txXfrm>
    </dsp:sp>
    <dsp:sp modelId="{A771E8B6-6227-46C2-B9D7-106E4DC334EA}">
      <dsp:nvSpPr>
        <dsp:cNvPr id="0" name=""/>
        <dsp:cNvSpPr/>
      </dsp:nvSpPr>
      <dsp:spPr>
        <a:xfrm>
          <a:off x="0" y="1107633"/>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2FAD8-E432-4E21-AD5C-F6C5DC2052F8}">
      <dsp:nvSpPr>
        <dsp:cNvPr id="0" name=""/>
        <dsp:cNvSpPr/>
      </dsp:nvSpPr>
      <dsp:spPr>
        <a:xfrm>
          <a:off x="0" y="1107633"/>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 Challenges include varying light conditions, high speeds, and diverse environmental factors.</a:t>
          </a:r>
          <a:endParaRPr lang="en-US" sz="2200" kern="1200" dirty="0"/>
        </a:p>
      </dsp:txBody>
      <dsp:txXfrm>
        <a:off x="0" y="1107633"/>
        <a:ext cx="5175384" cy="1106957"/>
      </dsp:txXfrm>
    </dsp:sp>
    <dsp:sp modelId="{1A5DA6DA-9FA3-4154-9A3D-70A22152D390}">
      <dsp:nvSpPr>
        <dsp:cNvPr id="0" name=""/>
        <dsp:cNvSpPr/>
      </dsp:nvSpPr>
      <dsp:spPr>
        <a:xfrm>
          <a:off x="0" y="2214591"/>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277F66-D117-4DB4-99D0-BD13590EC7B5}">
      <dsp:nvSpPr>
        <dsp:cNvPr id="0" name=""/>
        <dsp:cNvSpPr/>
      </dsp:nvSpPr>
      <dsp:spPr>
        <a:xfrm>
          <a:off x="0" y="2214591"/>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 Identification of research gaps leading to opportunities for enhancing detection accuracy and speed.</a:t>
          </a:r>
          <a:endParaRPr lang="en-US" sz="2200" kern="1200" dirty="0"/>
        </a:p>
      </dsp:txBody>
      <dsp:txXfrm>
        <a:off x="0" y="2214591"/>
        <a:ext cx="5175384" cy="1106957"/>
      </dsp:txXfrm>
    </dsp:sp>
    <dsp:sp modelId="{CCC7914B-5506-4CAE-B79A-381B6859E498}">
      <dsp:nvSpPr>
        <dsp:cNvPr id="0" name=""/>
        <dsp:cNvSpPr/>
      </dsp:nvSpPr>
      <dsp:spPr>
        <a:xfrm>
          <a:off x="0" y="3321549"/>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FF964-5402-4136-B927-EA13122020B7}">
      <dsp:nvSpPr>
        <dsp:cNvPr id="0" name=""/>
        <dsp:cNvSpPr/>
      </dsp:nvSpPr>
      <dsp:spPr>
        <a:xfrm>
          <a:off x="0" y="3321549"/>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 Reviewed studies focusing on machine learning models for image recognition.</a:t>
          </a:r>
          <a:endParaRPr lang="en-US" sz="2200" kern="1200" dirty="0"/>
        </a:p>
      </dsp:txBody>
      <dsp:txXfrm>
        <a:off x="0" y="3321549"/>
        <a:ext cx="5175384" cy="1106957"/>
      </dsp:txXfrm>
    </dsp:sp>
    <dsp:sp modelId="{4285BB88-874E-47FF-8656-D50CC2A991B5}">
      <dsp:nvSpPr>
        <dsp:cNvPr id="0" name=""/>
        <dsp:cNvSpPr/>
      </dsp:nvSpPr>
      <dsp:spPr>
        <a:xfrm>
          <a:off x="0" y="4428507"/>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83A645-EA1A-4BD5-8B9E-509E4D210B35}">
      <dsp:nvSpPr>
        <dsp:cNvPr id="0" name=""/>
        <dsp:cNvSpPr/>
      </dsp:nvSpPr>
      <dsp:spPr>
        <a:xfrm>
          <a:off x="0" y="4428507"/>
          <a:ext cx="5175384"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 Identify trends in accuracy improvements and computational demands.</a:t>
          </a:r>
          <a:endParaRPr lang="en-US" sz="2200" kern="1200" dirty="0"/>
        </a:p>
      </dsp:txBody>
      <dsp:txXfrm>
        <a:off x="0" y="4428507"/>
        <a:ext cx="5175384" cy="1106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39FE7-A5D2-40C5-935B-B3FB40BF4F13}">
      <dsp:nvSpPr>
        <dsp:cNvPr id="0" name=""/>
        <dsp:cNvSpPr/>
      </dsp:nvSpPr>
      <dsp:spPr>
        <a:xfrm>
          <a:off x="1344021" y="1098389"/>
          <a:ext cx="284793" cy="134504"/>
        </a:xfrm>
        <a:custGeom>
          <a:avLst/>
          <a:gdLst/>
          <a:ahLst/>
          <a:cxnLst/>
          <a:rect l="0" t="0" r="0" b="0"/>
          <a:pathLst>
            <a:path>
              <a:moveTo>
                <a:pt x="0" y="0"/>
              </a:moveTo>
              <a:lnTo>
                <a:pt x="159496" y="0"/>
              </a:lnTo>
              <a:lnTo>
                <a:pt x="159496" y="134504"/>
              </a:lnTo>
              <a:lnTo>
                <a:pt x="284793" y="13450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77846" y="1164091"/>
        <a:ext cx="17143" cy="3098"/>
      </dsp:txXfrm>
    </dsp:sp>
    <dsp:sp modelId="{C54ED857-D21E-45A5-9951-15581D840D8A}">
      <dsp:nvSpPr>
        <dsp:cNvPr id="0" name=""/>
        <dsp:cNvSpPr/>
      </dsp:nvSpPr>
      <dsp:spPr>
        <a:xfrm>
          <a:off x="0" y="147493"/>
          <a:ext cx="1345821" cy="19017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946" tIns="69222" rIns="65946" bIns="69222" numCol="1" spcCol="1270" anchor="ctr" anchorCtr="0">
          <a:noAutofit/>
        </a:bodyPr>
        <a:lstStyle/>
        <a:p>
          <a:pPr marL="0" lvl="0" indent="0" algn="ctr" defTabSz="533400">
            <a:lnSpc>
              <a:spcPct val="90000"/>
            </a:lnSpc>
            <a:spcBef>
              <a:spcPct val="0"/>
            </a:spcBef>
            <a:spcAft>
              <a:spcPct val="35000"/>
            </a:spcAft>
            <a:buNone/>
          </a:pPr>
          <a:r>
            <a:rPr lang="en-GB" sz="1200" kern="1200" dirty="0"/>
            <a:t>The plan includes model training, validation, and real-world testing. Milestones include achieving over 90% accuracy and reducing detection time to under 0.5 seconds.</a:t>
          </a:r>
          <a:br>
            <a:rPr lang="en-GB" sz="1200" kern="1200" dirty="0"/>
          </a:br>
          <a:endParaRPr lang="en-US" sz="1200" kern="1200" dirty="0"/>
        </a:p>
      </dsp:txBody>
      <dsp:txXfrm>
        <a:off x="0" y="147493"/>
        <a:ext cx="1345821" cy="1901790"/>
      </dsp:txXfrm>
    </dsp:sp>
    <dsp:sp modelId="{3DC3E976-D866-42D0-B8DB-75858A9C5C4A}">
      <dsp:nvSpPr>
        <dsp:cNvPr id="0" name=""/>
        <dsp:cNvSpPr/>
      </dsp:nvSpPr>
      <dsp:spPr>
        <a:xfrm>
          <a:off x="3005236" y="1187173"/>
          <a:ext cx="278938" cy="91440"/>
        </a:xfrm>
        <a:custGeom>
          <a:avLst/>
          <a:gdLst/>
          <a:ahLst/>
          <a:cxnLst/>
          <a:rect l="0" t="0" r="0" b="0"/>
          <a:pathLst>
            <a:path>
              <a:moveTo>
                <a:pt x="0" y="45720"/>
              </a:moveTo>
              <a:lnTo>
                <a:pt x="2789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136967" y="1231344"/>
        <a:ext cx="15476" cy="3098"/>
      </dsp:txXfrm>
    </dsp:sp>
    <dsp:sp modelId="{3E6F177E-EDEF-4CAF-A52B-10728C025175}">
      <dsp:nvSpPr>
        <dsp:cNvPr id="0" name=""/>
        <dsp:cNvSpPr/>
      </dsp:nvSpPr>
      <dsp:spPr>
        <a:xfrm>
          <a:off x="1661214" y="829146"/>
          <a:ext cx="1345821" cy="8074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946" tIns="69222" rIns="65946" bIns="69222" numCol="1" spcCol="1270" anchor="ctr" anchorCtr="0">
          <a:noAutofit/>
        </a:bodyPr>
        <a:lstStyle/>
        <a:p>
          <a:pPr marL="0" lvl="0" indent="0" algn="ctr" defTabSz="533400">
            <a:lnSpc>
              <a:spcPct val="90000"/>
            </a:lnSpc>
            <a:spcBef>
              <a:spcPct val="0"/>
            </a:spcBef>
            <a:spcAft>
              <a:spcPct val="35000"/>
            </a:spcAft>
            <a:buNone/>
          </a:pPr>
          <a:r>
            <a:rPr lang="en-GB" sz="1200" kern="1200" dirty="0"/>
            <a:t> Model Selection:</a:t>
          </a:r>
          <a:br>
            <a:rPr lang="en-GB" sz="1200" kern="1200" dirty="0"/>
          </a:br>
          <a:endParaRPr lang="en-US" sz="1200" kern="1200" dirty="0"/>
        </a:p>
      </dsp:txBody>
      <dsp:txXfrm>
        <a:off x="1661214" y="829146"/>
        <a:ext cx="1345821" cy="807492"/>
      </dsp:txXfrm>
    </dsp:sp>
    <dsp:sp modelId="{9A2BD529-B330-4C98-A571-4FBC8BA78AC8}">
      <dsp:nvSpPr>
        <dsp:cNvPr id="0" name=""/>
        <dsp:cNvSpPr/>
      </dsp:nvSpPr>
      <dsp:spPr>
        <a:xfrm>
          <a:off x="678765" y="1634839"/>
          <a:ext cx="3310720" cy="826087"/>
        </a:xfrm>
        <a:custGeom>
          <a:avLst/>
          <a:gdLst/>
          <a:ahLst/>
          <a:cxnLst/>
          <a:rect l="0" t="0" r="0" b="0"/>
          <a:pathLst>
            <a:path>
              <a:moveTo>
                <a:pt x="3310720" y="0"/>
              </a:moveTo>
              <a:lnTo>
                <a:pt x="3310720" y="430143"/>
              </a:lnTo>
              <a:lnTo>
                <a:pt x="0" y="430143"/>
              </a:lnTo>
              <a:lnTo>
                <a:pt x="0" y="826087"/>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48631" y="2046334"/>
        <a:ext cx="170988" cy="3098"/>
      </dsp:txXfrm>
    </dsp:sp>
    <dsp:sp modelId="{8A7C9985-2351-4A73-8D0F-6118FBD403B9}">
      <dsp:nvSpPr>
        <dsp:cNvPr id="0" name=""/>
        <dsp:cNvSpPr/>
      </dsp:nvSpPr>
      <dsp:spPr>
        <a:xfrm>
          <a:off x="3316575" y="829146"/>
          <a:ext cx="1345821" cy="8074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946" tIns="69222" rIns="65946" bIns="69222" numCol="1" spcCol="1270" anchor="ctr" anchorCtr="0">
          <a:noAutofit/>
        </a:bodyPr>
        <a:lstStyle/>
        <a:p>
          <a:pPr marL="0" lvl="0" indent="0" algn="ctr" defTabSz="533400">
            <a:lnSpc>
              <a:spcPct val="90000"/>
            </a:lnSpc>
            <a:spcBef>
              <a:spcPct val="0"/>
            </a:spcBef>
            <a:spcAft>
              <a:spcPct val="35000"/>
            </a:spcAft>
            <a:buNone/>
          </a:pPr>
          <a:r>
            <a:rPr lang="en-GB" sz="1200" kern="1200" dirty="0" err="1"/>
            <a:t>EfficientNet</a:t>
          </a:r>
          <a:r>
            <a:rPr lang="en-GB" sz="1200" kern="1200" dirty="0"/>
            <a:t> for high accuracy with fewer parameters.</a:t>
          </a:r>
          <a:endParaRPr lang="en-US" sz="1200" kern="1200" dirty="0"/>
        </a:p>
      </dsp:txBody>
      <dsp:txXfrm>
        <a:off x="3316575" y="829146"/>
        <a:ext cx="1345821" cy="807492"/>
      </dsp:txXfrm>
    </dsp:sp>
    <dsp:sp modelId="{E818D1D1-69BE-4CB9-906C-B3A9806EFE5F}">
      <dsp:nvSpPr>
        <dsp:cNvPr id="0" name=""/>
        <dsp:cNvSpPr/>
      </dsp:nvSpPr>
      <dsp:spPr>
        <a:xfrm>
          <a:off x="1349875" y="2851353"/>
          <a:ext cx="278938" cy="91440"/>
        </a:xfrm>
        <a:custGeom>
          <a:avLst/>
          <a:gdLst/>
          <a:ahLst/>
          <a:cxnLst/>
          <a:rect l="0" t="0" r="0" b="0"/>
          <a:pathLst>
            <a:path>
              <a:moveTo>
                <a:pt x="0" y="45720"/>
              </a:moveTo>
              <a:lnTo>
                <a:pt x="2789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81606" y="2895524"/>
        <a:ext cx="15476" cy="3098"/>
      </dsp:txXfrm>
    </dsp:sp>
    <dsp:sp modelId="{361F7D6A-616B-42B4-8FB3-03E5EBEA2361}">
      <dsp:nvSpPr>
        <dsp:cNvPr id="0" name=""/>
        <dsp:cNvSpPr/>
      </dsp:nvSpPr>
      <dsp:spPr>
        <a:xfrm>
          <a:off x="5854" y="2493327"/>
          <a:ext cx="1345821" cy="8074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946" tIns="69222" rIns="65946" bIns="69222" numCol="1" spcCol="1270" anchor="ctr" anchorCtr="0">
          <a:noAutofit/>
        </a:bodyPr>
        <a:lstStyle/>
        <a:p>
          <a:pPr marL="0" lvl="0" indent="0" algn="ctr" defTabSz="533400">
            <a:lnSpc>
              <a:spcPct val="90000"/>
            </a:lnSpc>
            <a:spcBef>
              <a:spcPct val="0"/>
            </a:spcBef>
            <a:spcAft>
              <a:spcPct val="35000"/>
            </a:spcAft>
            <a:buNone/>
          </a:pPr>
          <a:r>
            <a:rPr lang="en-GB" sz="1200" kern="1200"/>
            <a:t>YOLO for real-time detection.</a:t>
          </a:r>
          <a:br>
            <a:rPr lang="en-GB" sz="1200" kern="1200"/>
          </a:br>
          <a:endParaRPr lang="en-US" sz="1200" kern="1200"/>
        </a:p>
      </dsp:txBody>
      <dsp:txXfrm>
        <a:off x="5854" y="2493327"/>
        <a:ext cx="1345821" cy="807492"/>
      </dsp:txXfrm>
    </dsp:sp>
    <dsp:sp modelId="{606B5A3E-3A55-4F21-90CB-103D8B8DF649}">
      <dsp:nvSpPr>
        <dsp:cNvPr id="0" name=""/>
        <dsp:cNvSpPr/>
      </dsp:nvSpPr>
      <dsp:spPr>
        <a:xfrm>
          <a:off x="3005236" y="2851353"/>
          <a:ext cx="278938" cy="91440"/>
        </a:xfrm>
        <a:custGeom>
          <a:avLst/>
          <a:gdLst/>
          <a:ahLst/>
          <a:cxnLst/>
          <a:rect l="0" t="0" r="0" b="0"/>
          <a:pathLst>
            <a:path>
              <a:moveTo>
                <a:pt x="0" y="45720"/>
              </a:moveTo>
              <a:lnTo>
                <a:pt x="2789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6967" y="2895524"/>
        <a:ext cx="15476" cy="3098"/>
      </dsp:txXfrm>
    </dsp:sp>
    <dsp:sp modelId="{6F1AE40C-4675-4FF5-A611-03755436D284}">
      <dsp:nvSpPr>
        <dsp:cNvPr id="0" name=""/>
        <dsp:cNvSpPr/>
      </dsp:nvSpPr>
      <dsp:spPr>
        <a:xfrm>
          <a:off x="1661214" y="2493327"/>
          <a:ext cx="1345821" cy="8074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946" tIns="69222" rIns="65946" bIns="69222" numCol="1" spcCol="1270" anchor="ctr" anchorCtr="0">
          <a:noAutofit/>
        </a:bodyPr>
        <a:lstStyle/>
        <a:p>
          <a:pPr marL="0" lvl="0" indent="0" algn="ctr" defTabSz="533400">
            <a:lnSpc>
              <a:spcPct val="90000"/>
            </a:lnSpc>
            <a:spcBef>
              <a:spcPct val="0"/>
            </a:spcBef>
            <a:spcAft>
              <a:spcPct val="35000"/>
            </a:spcAft>
            <a:buNone/>
          </a:pPr>
          <a:r>
            <a:rPr lang="en-GB" sz="1200" kern="1200"/>
            <a:t>2. Model Training:</a:t>
          </a:r>
          <a:br>
            <a:rPr lang="en-GB" sz="1200" kern="1200"/>
          </a:br>
          <a:endParaRPr lang="en-US" sz="1200" kern="1200"/>
        </a:p>
      </dsp:txBody>
      <dsp:txXfrm>
        <a:off x="1661214" y="2493327"/>
        <a:ext cx="1345821" cy="807492"/>
      </dsp:txXfrm>
    </dsp:sp>
    <dsp:sp modelId="{83575341-7FDC-4344-BC93-D6AEECCFBFDD}">
      <dsp:nvSpPr>
        <dsp:cNvPr id="0" name=""/>
        <dsp:cNvSpPr/>
      </dsp:nvSpPr>
      <dsp:spPr>
        <a:xfrm>
          <a:off x="678765" y="3299020"/>
          <a:ext cx="3310720" cy="278938"/>
        </a:xfrm>
        <a:custGeom>
          <a:avLst/>
          <a:gdLst/>
          <a:ahLst/>
          <a:cxnLst/>
          <a:rect l="0" t="0" r="0" b="0"/>
          <a:pathLst>
            <a:path>
              <a:moveTo>
                <a:pt x="3310720" y="0"/>
              </a:moveTo>
              <a:lnTo>
                <a:pt x="3310720" y="156569"/>
              </a:lnTo>
              <a:lnTo>
                <a:pt x="0" y="156569"/>
              </a:lnTo>
              <a:lnTo>
                <a:pt x="0" y="278938"/>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0996" y="3436940"/>
        <a:ext cx="166257" cy="3098"/>
      </dsp:txXfrm>
    </dsp:sp>
    <dsp:sp modelId="{FDDE6C1E-E93D-4164-9393-890E7F34F88A}">
      <dsp:nvSpPr>
        <dsp:cNvPr id="0" name=""/>
        <dsp:cNvSpPr/>
      </dsp:nvSpPr>
      <dsp:spPr>
        <a:xfrm>
          <a:off x="3316575" y="2493327"/>
          <a:ext cx="1345821" cy="8074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946" tIns="69222" rIns="65946" bIns="69222" numCol="1" spcCol="1270" anchor="ctr" anchorCtr="0">
          <a:noAutofit/>
        </a:bodyPr>
        <a:lstStyle/>
        <a:p>
          <a:pPr marL="0" lvl="0" indent="0" algn="ctr" defTabSz="533400">
            <a:lnSpc>
              <a:spcPct val="90000"/>
            </a:lnSpc>
            <a:spcBef>
              <a:spcPct val="0"/>
            </a:spcBef>
            <a:spcAft>
              <a:spcPct val="35000"/>
            </a:spcAft>
            <a:buNone/>
          </a:pPr>
          <a:r>
            <a:rPr lang="en-GB" sz="1200" kern="1200"/>
            <a:t>Use annotated datasets to train the models.</a:t>
          </a:r>
          <a:endParaRPr lang="en-US" sz="1200" kern="1200"/>
        </a:p>
      </dsp:txBody>
      <dsp:txXfrm>
        <a:off x="3316575" y="2493327"/>
        <a:ext cx="1345821" cy="807492"/>
      </dsp:txXfrm>
    </dsp:sp>
    <dsp:sp modelId="{D84B1EC5-7A7C-448A-9363-9B4610C0C6C5}">
      <dsp:nvSpPr>
        <dsp:cNvPr id="0" name=""/>
        <dsp:cNvSpPr/>
      </dsp:nvSpPr>
      <dsp:spPr>
        <a:xfrm>
          <a:off x="1349875" y="4062224"/>
          <a:ext cx="278938" cy="91440"/>
        </a:xfrm>
        <a:custGeom>
          <a:avLst/>
          <a:gdLst/>
          <a:ahLst/>
          <a:cxnLst/>
          <a:rect l="0" t="0" r="0" b="0"/>
          <a:pathLst>
            <a:path>
              <a:moveTo>
                <a:pt x="0" y="45720"/>
              </a:moveTo>
              <a:lnTo>
                <a:pt x="2789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81606" y="4106395"/>
        <a:ext cx="15476" cy="3098"/>
      </dsp:txXfrm>
    </dsp:sp>
    <dsp:sp modelId="{343AE999-0825-4DA2-A8CB-A7E21B4262E5}">
      <dsp:nvSpPr>
        <dsp:cNvPr id="0" name=""/>
        <dsp:cNvSpPr/>
      </dsp:nvSpPr>
      <dsp:spPr>
        <a:xfrm>
          <a:off x="5854" y="3610359"/>
          <a:ext cx="1345821" cy="9951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946" tIns="69222" rIns="65946" bIns="69222" numCol="1" spcCol="1270" anchor="ctr" anchorCtr="0">
          <a:noAutofit/>
        </a:bodyPr>
        <a:lstStyle/>
        <a:p>
          <a:pPr marL="0" lvl="0" indent="0" algn="ctr" defTabSz="533400">
            <a:lnSpc>
              <a:spcPct val="90000"/>
            </a:lnSpc>
            <a:spcBef>
              <a:spcPct val="0"/>
            </a:spcBef>
            <a:spcAft>
              <a:spcPct val="35000"/>
            </a:spcAft>
            <a:buNone/>
          </a:pPr>
          <a:r>
            <a:rPr lang="en-GB" sz="1200" kern="1200" dirty="0"/>
            <a:t>Optimize hyperparameters (learning rate, batch size, epochs).</a:t>
          </a:r>
          <a:br>
            <a:rPr lang="en-GB" sz="1200" kern="1200" dirty="0"/>
          </a:br>
          <a:endParaRPr lang="en-US" sz="1200" kern="1200" dirty="0"/>
        </a:p>
      </dsp:txBody>
      <dsp:txXfrm>
        <a:off x="5854" y="3610359"/>
        <a:ext cx="1345821" cy="995170"/>
      </dsp:txXfrm>
    </dsp:sp>
    <dsp:sp modelId="{984AD2C6-E13B-47C8-B1A3-63C7C0CE2820}">
      <dsp:nvSpPr>
        <dsp:cNvPr id="0" name=""/>
        <dsp:cNvSpPr/>
      </dsp:nvSpPr>
      <dsp:spPr>
        <a:xfrm>
          <a:off x="3005236" y="4062224"/>
          <a:ext cx="278938" cy="91440"/>
        </a:xfrm>
        <a:custGeom>
          <a:avLst/>
          <a:gdLst/>
          <a:ahLst/>
          <a:cxnLst/>
          <a:rect l="0" t="0" r="0" b="0"/>
          <a:pathLst>
            <a:path>
              <a:moveTo>
                <a:pt x="0" y="45720"/>
              </a:moveTo>
              <a:lnTo>
                <a:pt x="278938"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36967" y="4106395"/>
        <a:ext cx="15476" cy="3098"/>
      </dsp:txXfrm>
    </dsp:sp>
    <dsp:sp modelId="{837F930A-3B92-40EB-A296-D119001C4834}">
      <dsp:nvSpPr>
        <dsp:cNvPr id="0" name=""/>
        <dsp:cNvSpPr/>
      </dsp:nvSpPr>
      <dsp:spPr>
        <a:xfrm>
          <a:off x="1661214" y="3704197"/>
          <a:ext cx="1345821" cy="8074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946" tIns="69222" rIns="65946" bIns="69222" numCol="1" spcCol="1270" anchor="ctr" anchorCtr="0">
          <a:noAutofit/>
        </a:bodyPr>
        <a:lstStyle/>
        <a:p>
          <a:pPr marL="0" lvl="0" indent="0" algn="ctr" defTabSz="533400">
            <a:lnSpc>
              <a:spcPct val="90000"/>
            </a:lnSpc>
            <a:spcBef>
              <a:spcPct val="0"/>
            </a:spcBef>
            <a:spcAft>
              <a:spcPct val="35000"/>
            </a:spcAft>
            <a:buNone/>
          </a:pPr>
          <a:r>
            <a:rPr lang="en-GB" sz="1200" kern="1200"/>
            <a:t>3. Model Evaluation:</a:t>
          </a:r>
          <a:br>
            <a:rPr lang="en-GB" sz="1200" kern="1200"/>
          </a:br>
          <a:endParaRPr lang="en-US" sz="1200" kern="1200"/>
        </a:p>
      </dsp:txBody>
      <dsp:txXfrm>
        <a:off x="1661214" y="3704197"/>
        <a:ext cx="1345821" cy="807492"/>
      </dsp:txXfrm>
    </dsp:sp>
    <dsp:sp modelId="{C86FDAD0-12A1-42F6-B49A-7F2B93FCA5F8}">
      <dsp:nvSpPr>
        <dsp:cNvPr id="0" name=""/>
        <dsp:cNvSpPr/>
      </dsp:nvSpPr>
      <dsp:spPr>
        <a:xfrm>
          <a:off x="703972" y="4509890"/>
          <a:ext cx="3285513" cy="654775"/>
        </a:xfrm>
        <a:custGeom>
          <a:avLst/>
          <a:gdLst/>
          <a:ahLst/>
          <a:cxnLst/>
          <a:rect l="0" t="0" r="0" b="0"/>
          <a:pathLst>
            <a:path>
              <a:moveTo>
                <a:pt x="3285513" y="0"/>
              </a:moveTo>
              <a:lnTo>
                <a:pt x="3285513" y="344487"/>
              </a:lnTo>
              <a:lnTo>
                <a:pt x="0" y="344487"/>
              </a:lnTo>
              <a:lnTo>
                <a:pt x="0" y="65477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2823" y="4835729"/>
        <a:ext cx="167811" cy="3098"/>
      </dsp:txXfrm>
    </dsp:sp>
    <dsp:sp modelId="{DE48FEAD-3B31-493F-9A59-42E228ED865C}">
      <dsp:nvSpPr>
        <dsp:cNvPr id="0" name=""/>
        <dsp:cNvSpPr/>
      </dsp:nvSpPr>
      <dsp:spPr>
        <a:xfrm>
          <a:off x="3316575" y="3704197"/>
          <a:ext cx="1345821" cy="8074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946" tIns="69222" rIns="65946" bIns="69222" numCol="1" spcCol="1270" anchor="ctr" anchorCtr="0">
          <a:noAutofit/>
        </a:bodyPr>
        <a:lstStyle/>
        <a:p>
          <a:pPr marL="0" lvl="0" indent="0" algn="ctr" defTabSz="533400">
            <a:lnSpc>
              <a:spcPct val="90000"/>
            </a:lnSpc>
            <a:spcBef>
              <a:spcPct val="0"/>
            </a:spcBef>
            <a:spcAft>
              <a:spcPct val="35000"/>
            </a:spcAft>
            <a:buNone/>
          </a:pPr>
          <a:r>
            <a:rPr lang="en-GB" sz="1200" kern="1200"/>
            <a:t>Evaluate models on validation set.</a:t>
          </a:r>
          <a:endParaRPr lang="en-US" sz="1200" kern="1200"/>
        </a:p>
      </dsp:txBody>
      <dsp:txXfrm>
        <a:off x="3316575" y="3704197"/>
        <a:ext cx="1345821" cy="807492"/>
      </dsp:txXfrm>
    </dsp:sp>
    <dsp:sp modelId="{DCD14E4C-6F7B-4654-A5A6-2F8CD8A8423A}">
      <dsp:nvSpPr>
        <dsp:cNvPr id="0" name=""/>
        <dsp:cNvSpPr/>
      </dsp:nvSpPr>
      <dsp:spPr>
        <a:xfrm>
          <a:off x="31061" y="5197066"/>
          <a:ext cx="1345821" cy="8074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5946" tIns="69222" rIns="65946" bIns="69222" numCol="1" spcCol="1270" anchor="ctr" anchorCtr="0">
          <a:noAutofit/>
        </a:bodyPr>
        <a:lstStyle/>
        <a:p>
          <a:pPr marL="0" lvl="0" indent="0" algn="ctr" defTabSz="533400">
            <a:lnSpc>
              <a:spcPct val="90000"/>
            </a:lnSpc>
            <a:spcBef>
              <a:spcPct val="0"/>
            </a:spcBef>
            <a:spcAft>
              <a:spcPct val="35000"/>
            </a:spcAft>
            <a:buNone/>
          </a:pPr>
          <a:r>
            <a:rPr lang="en-GB" sz="1200" kern="1200" dirty="0"/>
            <a:t>Metrics: Accuracy, Loss, </a:t>
          </a:r>
          <a:r>
            <a:rPr lang="en-GB" sz="1200" kern="1200" dirty="0" err="1"/>
            <a:t>mAP</a:t>
          </a:r>
          <a:r>
            <a:rPr lang="en-GB" sz="1200" kern="1200" dirty="0"/>
            <a:t>.</a:t>
          </a:r>
          <a:endParaRPr lang="en-US" sz="1200" kern="1200" dirty="0"/>
        </a:p>
      </dsp:txBody>
      <dsp:txXfrm>
        <a:off x="31061" y="5197066"/>
        <a:ext cx="1345821" cy="8074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2DB74-F953-4590-9A2C-3F782D6D5FC8}">
      <dsp:nvSpPr>
        <dsp:cNvPr id="0" name=""/>
        <dsp:cNvSpPr/>
      </dsp:nvSpPr>
      <dsp:spPr>
        <a:xfrm>
          <a:off x="4544" y="684348"/>
          <a:ext cx="683953" cy="683953"/>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0B9AD-E964-4603-9560-C34559EBC4B7}">
      <dsp:nvSpPr>
        <dsp:cNvPr id="0" name=""/>
        <dsp:cNvSpPr/>
      </dsp:nvSpPr>
      <dsp:spPr>
        <a:xfrm>
          <a:off x="148175" y="827978"/>
          <a:ext cx="396693" cy="3966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CE75DE-1CB9-4F8C-9600-52D867BCD9DE}">
      <dsp:nvSpPr>
        <dsp:cNvPr id="0" name=""/>
        <dsp:cNvSpPr/>
      </dsp:nvSpPr>
      <dsp:spPr>
        <a:xfrm>
          <a:off x="835060" y="684348"/>
          <a:ext cx="1612176" cy="68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 Utilized key tools like TensorFlow and </a:t>
          </a:r>
          <a:r>
            <a:rPr lang="en-GB" sz="1100" kern="1200" dirty="0" err="1"/>
            <a:t>PyTorch</a:t>
          </a:r>
          <a:r>
            <a:rPr lang="en-GB" sz="1100" kern="1200" dirty="0"/>
            <a:t> for data handling.</a:t>
          </a:r>
          <a:endParaRPr lang="en-US" sz="1100" kern="1200" dirty="0"/>
        </a:p>
      </dsp:txBody>
      <dsp:txXfrm>
        <a:off x="835060" y="684348"/>
        <a:ext cx="1612176" cy="683953"/>
      </dsp:txXfrm>
    </dsp:sp>
    <dsp:sp modelId="{8761B1B8-4E09-49EF-A5C1-3A1FC25E7598}">
      <dsp:nvSpPr>
        <dsp:cNvPr id="0" name=""/>
        <dsp:cNvSpPr/>
      </dsp:nvSpPr>
      <dsp:spPr>
        <a:xfrm>
          <a:off x="2728146" y="684348"/>
          <a:ext cx="683953" cy="683953"/>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6D2DB-43D5-47F1-94F5-A8541BCF49DF}">
      <dsp:nvSpPr>
        <dsp:cNvPr id="0" name=""/>
        <dsp:cNvSpPr/>
      </dsp:nvSpPr>
      <dsp:spPr>
        <a:xfrm>
          <a:off x="2871777" y="827978"/>
          <a:ext cx="396693" cy="3966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E2EC34-3619-44F1-8DFB-15EECC1C6344}">
      <dsp:nvSpPr>
        <dsp:cNvPr id="0" name=""/>
        <dsp:cNvSpPr/>
      </dsp:nvSpPr>
      <dsp:spPr>
        <a:xfrm>
          <a:off x="3558662" y="684348"/>
          <a:ext cx="1612176" cy="68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 Analysis Of Image Properties And Model Performance Metrics.</a:t>
          </a:r>
          <a:endParaRPr lang="en-US" sz="1100" kern="1200" dirty="0"/>
        </a:p>
      </dsp:txBody>
      <dsp:txXfrm>
        <a:off x="3558662" y="684348"/>
        <a:ext cx="1612176" cy="683953"/>
      </dsp:txXfrm>
    </dsp:sp>
    <dsp:sp modelId="{57653709-68EA-4596-8351-0A5E9A06FA30}">
      <dsp:nvSpPr>
        <dsp:cNvPr id="0" name=""/>
        <dsp:cNvSpPr/>
      </dsp:nvSpPr>
      <dsp:spPr>
        <a:xfrm>
          <a:off x="4544" y="2249354"/>
          <a:ext cx="683953" cy="683953"/>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331C46-520E-4ABB-A0B0-B73E69BC5953}">
      <dsp:nvSpPr>
        <dsp:cNvPr id="0" name=""/>
        <dsp:cNvSpPr/>
      </dsp:nvSpPr>
      <dsp:spPr>
        <a:xfrm>
          <a:off x="148175" y="2392984"/>
          <a:ext cx="396693" cy="3966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BCEEC2-9D20-42A5-956A-11C52EFC9A41}">
      <dsp:nvSpPr>
        <dsp:cNvPr id="0" name=""/>
        <dsp:cNvSpPr/>
      </dsp:nvSpPr>
      <dsp:spPr>
        <a:xfrm>
          <a:off x="835060" y="2249354"/>
          <a:ext cx="1612176" cy="68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GB" sz="1100" kern="1200" dirty="0"/>
        </a:p>
        <a:p>
          <a:pPr marL="0" lvl="0" indent="0" algn="l" defTabSz="488950">
            <a:lnSpc>
              <a:spcPct val="100000"/>
            </a:lnSpc>
            <a:spcBef>
              <a:spcPct val="0"/>
            </a:spcBef>
            <a:spcAft>
              <a:spcPct val="35000"/>
            </a:spcAft>
            <a:buNone/>
          </a:pPr>
          <a:r>
            <a:rPr lang="en-GB" sz="1100" kern="1200" dirty="0"/>
            <a:t>- Visualized data distributions and analysed plate variations</a:t>
          </a:r>
        </a:p>
        <a:p>
          <a:pPr marL="0" lvl="0" indent="0" algn="l" defTabSz="488950">
            <a:lnSpc>
              <a:spcPct val="100000"/>
            </a:lnSpc>
            <a:spcBef>
              <a:spcPct val="0"/>
            </a:spcBef>
            <a:spcAft>
              <a:spcPct val="35000"/>
            </a:spcAft>
            <a:buNone/>
          </a:pPr>
          <a:endParaRPr lang="en-US" sz="1100" kern="1200" dirty="0"/>
        </a:p>
      </dsp:txBody>
      <dsp:txXfrm>
        <a:off x="835060" y="2249354"/>
        <a:ext cx="1612176" cy="683953"/>
      </dsp:txXfrm>
    </dsp:sp>
    <dsp:sp modelId="{43E7EEC1-63B6-406F-B382-708298859C1D}">
      <dsp:nvSpPr>
        <dsp:cNvPr id="0" name=""/>
        <dsp:cNvSpPr/>
      </dsp:nvSpPr>
      <dsp:spPr>
        <a:xfrm>
          <a:off x="2728146" y="2249354"/>
          <a:ext cx="683953" cy="683953"/>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FD8EE-A464-41ED-8D2E-EF398B682881}">
      <dsp:nvSpPr>
        <dsp:cNvPr id="0" name=""/>
        <dsp:cNvSpPr/>
      </dsp:nvSpPr>
      <dsp:spPr>
        <a:xfrm>
          <a:off x="2871777" y="2392984"/>
          <a:ext cx="396693" cy="3966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487265-4FFD-4225-857E-EB2B485D2D8C}">
      <dsp:nvSpPr>
        <dsp:cNvPr id="0" name=""/>
        <dsp:cNvSpPr/>
      </dsp:nvSpPr>
      <dsp:spPr>
        <a:xfrm>
          <a:off x="3558662" y="2249354"/>
          <a:ext cx="1612176" cy="68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 Display Random Images From The Dataset With Annotated Bounding Boxes.</a:t>
          </a:r>
          <a:endParaRPr lang="en-US" sz="1100" kern="1200" dirty="0"/>
        </a:p>
      </dsp:txBody>
      <dsp:txXfrm>
        <a:off x="3558662" y="2249354"/>
        <a:ext cx="1612176" cy="683953"/>
      </dsp:txXfrm>
    </dsp:sp>
    <dsp:sp modelId="{7C662799-70A7-4D21-89EF-04060AD13510}">
      <dsp:nvSpPr>
        <dsp:cNvPr id="0" name=""/>
        <dsp:cNvSpPr/>
      </dsp:nvSpPr>
      <dsp:spPr>
        <a:xfrm>
          <a:off x="4544" y="3814361"/>
          <a:ext cx="683953" cy="683953"/>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E86E3A-5D27-43BF-B901-FE89FB9CDB97}">
      <dsp:nvSpPr>
        <dsp:cNvPr id="0" name=""/>
        <dsp:cNvSpPr/>
      </dsp:nvSpPr>
      <dsp:spPr>
        <a:xfrm>
          <a:off x="148175" y="3957991"/>
          <a:ext cx="396693" cy="39669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D985A3-D626-40AD-B2D5-78712F762DDC}">
      <dsp:nvSpPr>
        <dsp:cNvPr id="0" name=""/>
        <dsp:cNvSpPr/>
      </dsp:nvSpPr>
      <dsp:spPr>
        <a:xfrm>
          <a:off x="835060" y="3814361"/>
          <a:ext cx="1612176" cy="68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 Check The Distribution Of Bounding Box Sizes And Positions.</a:t>
          </a:r>
          <a:endParaRPr lang="en-US" sz="1100" kern="1200" dirty="0"/>
        </a:p>
      </dsp:txBody>
      <dsp:txXfrm>
        <a:off x="835060" y="3814361"/>
        <a:ext cx="1612176" cy="683953"/>
      </dsp:txXfrm>
    </dsp:sp>
    <dsp:sp modelId="{63AF196B-A7CB-4FBF-ACBC-AA207199E5A6}">
      <dsp:nvSpPr>
        <dsp:cNvPr id="0" name=""/>
        <dsp:cNvSpPr/>
      </dsp:nvSpPr>
      <dsp:spPr>
        <a:xfrm>
          <a:off x="2728146" y="3814361"/>
          <a:ext cx="683953" cy="683953"/>
        </a:xfrm>
        <a:prstGeom prst="ellipse">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EA8683-A154-4D81-9F09-EACA7F6DFA0A}">
      <dsp:nvSpPr>
        <dsp:cNvPr id="0" name=""/>
        <dsp:cNvSpPr/>
      </dsp:nvSpPr>
      <dsp:spPr>
        <a:xfrm>
          <a:off x="2871777" y="3957991"/>
          <a:ext cx="396693" cy="39669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A0FCF-755C-4986-9C01-F7826671DB72}">
      <dsp:nvSpPr>
        <dsp:cNvPr id="0" name=""/>
        <dsp:cNvSpPr/>
      </dsp:nvSpPr>
      <dsp:spPr>
        <a:xfrm>
          <a:off x="3558662" y="3814361"/>
          <a:ext cx="1612176" cy="68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Ensure Balanced Representation Of Different Lighting Conditions, Angles, And Plate Types.</a:t>
          </a:r>
          <a:endParaRPr lang="en-US" sz="1100" kern="1200" dirty="0"/>
        </a:p>
      </dsp:txBody>
      <dsp:txXfrm>
        <a:off x="3558662" y="3814361"/>
        <a:ext cx="1612176" cy="6839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43137-7626-4E87-AAB4-2D68403B5DFE}">
      <dsp:nvSpPr>
        <dsp:cNvPr id="0" name=""/>
        <dsp:cNvSpPr/>
      </dsp:nvSpPr>
      <dsp:spPr>
        <a:xfrm>
          <a:off x="145153" y="1623145"/>
          <a:ext cx="1005669" cy="100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3B0A72-8FB6-4FA4-8D3C-271A8DDD1CAD}">
      <dsp:nvSpPr>
        <dsp:cNvPr id="0" name=""/>
        <dsp:cNvSpPr/>
      </dsp:nvSpPr>
      <dsp:spPr>
        <a:xfrm>
          <a:off x="356344" y="1834335"/>
          <a:ext cx="583288" cy="58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2EE00-EBEA-42AD-8455-516E34D0BCAE}">
      <dsp:nvSpPr>
        <dsp:cNvPr id="0" name=""/>
        <dsp:cNvSpPr/>
      </dsp:nvSpPr>
      <dsp:spPr>
        <a:xfrm>
          <a:off x="1366323" y="1623145"/>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The Implemented Models Show Promising Results With High Accuracy In Plate Detection. Comparative Analysis Indicates Significant Improvements Over Traditional Methods, Particularly In Handling Obscured And Poorly Lit Plates.</a:t>
          </a:r>
          <a:br>
            <a:rPr lang="en-GB" sz="1100" kern="1200" dirty="0"/>
          </a:br>
          <a:endParaRPr lang="en-US" sz="1100" kern="1200" dirty="0"/>
        </a:p>
      </dsp:txBody>
      <dsp:txXfrm>
        <a:off x="1366323" y="1623145"/>
        <a:ext cx="2370505" cy="1005669"/>
      </dsp:txXfrm>
    </dsp:sp>
    <dsp:sp modelId="{2F5C8EC5-0FF6-43B0-814C-7C6653083BFE}">
      <dsp:nvSpPr>
        <dsp:cNvPr id="0" name=""/>
        <dsp:cNvSpPr/>
      </dsp:nvSpPr>
      <dsp:spPr>
        <a:xfrm>
          <a:off x="4149871" y="1623145"/>
          <a:ext cx="1005669" cy="100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70D819-EFE4-4EBC-B35B-43689C18BAE9}">
      <dsp:nvSpPr>
        <dsp:cNvPr id="0" name=""/>
        <dsp:cNvSpPr/>
      </dsp:nvSpPr>
      <dsp:spPr>
        <a:xfrm>
          <a:off x="4361061" y="1834335"/>
          <a:ext cx="583288" cy="58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11369-C966-4594-820D-5DA1779F9FCD}">
      <dsp:nvSpPr>
        <dsp:cNvPr id="0" name=""/>
        <dsp:cNvSpPr/>
      </dsp:nvSpPr>
      <dsp:spPr>
        <a:xfrm>
          <a:off x="5371040" y="1623145"/>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kern="1200" dirty="0"/>
            <a:t>Mean Average Precision (</a:t>
          </a:r>
          <a:r>
            <a:rPr lang="en-GB" sz="1100" kern="1200" dirty="0" err="1"/>
            <a:t>mAP</a:t>
          </a:r>
          <a:r>
            <a:rPr lang="en-GB" sz="1100" kern="1200" dirty="0"/>
            <a:t>) is a key metric for evaluating object detection models.
It offers a comprehensive assessment of how accurately a model identifies and locates objects in an image.</a:t>
          </a:r>
          <a:endParaRPr lang="en-US" sz="1100" kern="1200" dirty="0"/>
        </a:p>
      </dsp:txBody>
      <dsp:txXfrm>
        <a:off x="5371040" y="1623145"/>
        <a:ext cx="2370505" cy="10056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DBE4F-63DA-4466-9C4C-A3E2DD438F26}">
      <dsp:nvSpPr>
        <dsp:cNvPr id="0" name=""/>
        <dsp:cNvSpPr/>
      </dsp:nvSpPr>
      <dsp:spPr>
        <a:xfrm>
          <a:off x="487633" y="82036"/>
          <a:ext cx="1262028" cy="12620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A1157-EB54-4963-B4DC-DBF20E61F29A}">
      <dsp:nvSpPr>
        <dsp:cNvPr id="0" name=""/>
        <dsp:cNvSpPr/>
      </dsp:nvSpPr>
      <dsp:spPr>
        <a:xfrm>
          <a:off x="756590" y="350993"/>
          <a:ext cx="724114" cy="7241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D063A9-A897-4F19-A788-936C5E518509}">
      <dsp:nvSpPr>
        <dsp:cNvPr id="0" name=""/>
        <dsp:cNvSpPr/>
      </dsp:nvSpPr>
      <dsp:spPr>
        <a:xfrm>
          <a:off x="84198" y="1737155"/>
          <a:ext cx="20688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cap="none" dirty="0">
              <a:solidFill>
                <a:prstClr val="black">
                  <a:hueOff val="0"/>
                  <a:satOff val="0"/>
                  <a:lumOff val="0"/>
                  <a:alphaOff val="0"/>
                </a:prstClr>
              </a:solidFill>
              <a:latin typeface="Calibri"/>
              <a:ea typeface="+mn-ea"/>
              <a:cs typeface="+mn-cs"/>
            </a:rPr>
            <a:t>Both Efficient Net And YOLO Show Potential For Number Plate Detection.</a:t>
          </a:r>
          <a:endParaRPr lang="en-US" sz="1100" kern="1200" cap="none" dirty="0">
            <a:solidFill>
              <a:prstClr val="black">
                <a:hueOff val="0"/>
                <a:satOff val="0"/>
                <a:lumOff val="0"/>
                <a:alphaOff val="0"/>
              </a:prstClr>
            </a:solidFill>
            <a:latin typeface="Calibri"/>
            <a:ea typeface="+mn-ea"/>
            <a:cs typeface="+mn-cs"/>
          </a:endParaRPr>
        </a:p>
      </dsp:txBody>
      <dsp:txXfrm>
        <a:off x="84198" y="1737155"/>
        <a:ext cx="2068898" cy="720000"/>
      </dsp:txXfrm>
    </dsp:sp>
    <dsp:sp modelId="{CE53ADC7-7084-4746-8FD2-742599873307}">
      <dsp:nvSpPr>
        <dsp:cNvPr id="0" name=""/>
        <dsp:cNvSpPr/>
      </dsp:nvSpPr>
      <dsp:spPr>
        <a:xfrm>
          <a:off x="2918589" y="82036"/>
          <a:ext cx="1262028" cy="12620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E8FC8-F754-4EB3-A21C-B2338DC72C37}">
      <dsp:nvSpPr>
        <dsp:cNvPr id="0" name=""/>
        <dsp:cNvSpPr/>
      </dsp:nvSpPr>
      <dsp:spPr>
        <a:xfrm>
          <a:off x="3187546" y="350993"/>
          <a:ext cx="724114" cy="7241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AD7433-9C25-41D6-A02D-80831D23A153}">
      <dsp:nvSpPr>
        <dsp:cNvPr id="0" name=""/>
        <dsp:cNvSpPr/>
      </dsp:nvSpPr>
      <dsp:spPr>
        <a:xfrm>
          <a:off x="2515154" y="1737155"/>
          <a:ext cx="20688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cap="none" dirty="0">
              <a:solidFill>
                <a:prstClr val="black">
                  <a:hueOff val="0"/>
                  <a:satOff val="0"/>
                  <a:lumOff val="0"/>
                  <a:alphaOff val="0"/>
                </a:prstClr>
              </a:solidFill>
              <a:latin typeface="Calibri"/>
              <a:ea typeface="+mn-ea"/>
              <a:cs typeface="+mn-cs"/>
            </a:rPr>
            <a:t>Yolo offers high accuracy with fewer parameters</a:t>
          </a:r>
          <a:r>
            <a:rPr lang="en-GB" sz="1100" kern="1200" dirty="0"/>
            <a:t>.</a:t>
          </a:r>
          <a:endParaRPr lang="en-US" sz="1100" kern="1200" dirty="0"/>
        </a:p>
      </dsp:txBody>
      <dsp:txXfrm>
        <a:off x="2515154" y="1737155"/>
        <a:ext cx="2068898" cy="720000"/>
      </dsp:txXfrm>
    </dsp:sp>
    <dsp:sp modelId="{C4FAE9C7-A8C6-474A-B9CC-7D4A40261C7B}">
      <dsp:nvSpPr>
        <dsp:cNvPr id="0" name=""/>
        <dsp:cNvSpPr/>
      </dsp:nvSpPr>
      <dsp:spPr>
        <a:xfrm>
          <a:off x="487633" y="2974380"/>
          <a:ext cx="1262028" cy="12620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D63AA-8A30-4307-AC49-078A45DC59A8}">
      <dsp:nvSpPr>
        <dsp:cNvPr id="0" name=""/>
        <dsp:cNvSpPr/>
      </dsp:nvSpPr>
      <dsp:spPr>
        <a:xfrm>
          <a:off x="756590" y="3243337"/>
          <a:ext cx="724114" cy="7241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16868-8575-4FC3-AE41-91CCD981F7D2}">
      <dsp:nvSpPr>
        <dsp:cNvPr id="0" name=""/>
        <dsp:cNvSpPr/>
      </dsp:nvSpPr>
      <dsp:spPr>
        <a:xfrm>
          <a:off x="84198" y="4629499"/>
          <a:ext cx="20688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cap="none" dirty="0">
              <a:solidFill>
                <a:prstClr val="black">
                  <a:hueOff val="0"/>
                  <a:satOff val="0"/>
                  <a:lumOff val="0"/>
                  <a:alphaOff val="0"/>
                </a:prstClr>
              </a:solidFill>
              <a:latin typeface="Calibri"/>
              <a:ea typeface="+mn-ea"/>
              <a:cs typeface="+mn-cs"/>
            </a:rPr>
            <a:t>YOLO provides real-time detection capabilities.</a:t>
          </a:r>
          <a:endParaRPr lang="en-US" sz="1100" kern="1200" cap="none" dirty="0">
            <a:solidFill>
              <a:prstClr val="black">
                <a:hueOff val="0"/>
                <a:satOff val="0"/>
                <a:lumOff val="0"/>
                <a:alphaOff val="0"/>
              </a:prstClr>
            </a:solidFill>
            <a:latin typeface="Calibri"/>
            <a:ea typeface="+mn-ea"/>
            <a:cs typeface="+mn-cs"/>
          </a:endParaRPr>
        </a:p>
      </dsp:txBody>
      <dsp:txXfrm>
        <a:off x="84198" y="4629499"/>
        <a:ext cx="2068898" cy="720000"/>
      </dsp:txXfrm>
    </dsp:sp>
    <dsp:sp modelId="{F14844CB-300D-4E73-824B-76F24C0077BB}">
      <dsp:nvSpPr>
        <dsp:cNvPr id="0" name=""/>
        <dsp:cNvSpPr/>
      </dsp:nvSpPr>
      <dsp:spPr>
        <a:xfrm>
          <a:off x="2918589" y="2974380"/>
          <a:ext cx="1262028" cy="126202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8E66A-C24A-41A0-A943-3B5A9E60FD59}">
      <dsp:nvSpPr>
        <dsp:cNvPr id="0" name=""/>
        <dsp:cNvSpPr/>
      </dsp:nvSpPr>
      <dsp:spPr>
        <a:xfrm>
          <a:off x="3187546" y="3243337"/>
          <a:ext cx="724114" cy="7241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0C11A3-919A-4F88-AD51-C5C5A6C69AD7}">
      <dsp:nvSpPr>
        <dsp:cNvPr id="0" name=""/>
        <dsp:cNvSpPr/>
      </dsp:nvSpPr>
      <dsp:spPr>
        <a:xfrm>
          <a:off x="2515154" y="4629499"/>
          <a:ext cx="206889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GB" sz="1100" kern="1200" cap="none" dirty="0">
              <a:solidFill>
                <a:prstClr val="black">
                  <a:hueOff val="0"/>
                  <a:satOff val="0"/>
                  <a:lumOff val="0"/>
                  <a:alphaOff val="0"/>
                </a:prstClr>
              </a:solidFill>
              <a:latin typeface="Calibri"/>
              <a:ea typeface="+mn-ea"/>
              <a:cs typeface="+mn-cs"/>
            </a:rPr>
            <a:t>Future work could explore further optimization and real-world application testing.</a:t>
          </a:r>
          <a:endParaRPr lang="en-US" sz="1100" kern="1200" cap="none" dirty="0">
            <a:solidFill>
              <a:prstClr val="black">
                <a:hueOff val="0"/>
                <a:satOff val="0"/>
                <a:lumOff val="0"/>
                <a:alphaOff val="0"/>
              </a:prstClr>
            </a:solidFill>
            <a:latin typeface="Calibri"/>
            <a:ea typeface="+mn-ea"/>
            <a:cs typeface="+mn-cs"/>
          </a:endParaRPr>
        </a:p>
      </dsp:txBody>
      <dsp:txXfrm>
        <a:off x="2515154" y="4629499"/>
        <a:ext cx="2068898"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62FEC-0907-4F31-BEA8-6C2187A2F5CF}" type="datetimeFigureOut">
              <a:rPr lang="en-GB" smtClean="0"/>
              <a:t>31/08/2024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52578-DA74-4831-BFF8-CB482CDCFA51}" type="slidenum">
              <a:rPr lang="en-GB" smtClean="0"/>
              <a:t>‹#›</a:t>
            </a:fld>
            <a:endParaRPr lang="en-GB"/>
          </a:p>
        </p:txBody>
      </p:sp>
    </p:spTree>
    <p:extLst>
      <p:ext uri="{BB962C8B-B14F-4D97-AF65-F5344CB8AC3E}">
        <p14:creationId xmlns:p14="http://schemas.microsoft.com/office/powerpoint/2010/main" val="55963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An image is divided into multiple grid cells. Each cell contains potential bounding boxes for detected objects, represented by blue rectangles. The size and position of these boxes indicate the object's location and dimensions within the image.</a:t>
            </a:r>
            <a:endParaRPr lang="en-US" dirty="0"/>
          </a:p>
          <a:p>
            <a:pPr marL="355600" marR="5080" indent="-342900">
              <a:lnSpc>
                <a:spcPct val="147800"/>
              </a:lnSpc>
              <a:spcBef>
                <a:spcPts val="100"/>
              </a:spcBef>
              <a:buFont typeface="Segoe UI Symbol"/>
              <a:buChar char="❖"/>
              <a:tabLst>
                <a:tab pos="355600" algn="l"/>
              </a:tabLst>
            </a:pPr>
            <a:r>
              <a:rPr lang="en-GB" dirty="0">
                <a:cs typeface="Arial MT"/>
              </a:rPr>
              <a:t>Object</a:t>
            </a:r>
            <a:r>
              <a:rPr lang="en-GB" spc="-25" dirty="0">
                <a:cs typeface="Arial MT"/>
              </a:rPr>
              <a:t> </a:t>
            </a:r>
            <a:r>
              <a:rPr lang="en-GB" dirty="0">
                <a:cs typeface="Arial MT"/>
              </a:rPr>
              <a:t>detection</a:t>
            </a:r>
            <a:r>
              <a:rPr lang="en-GB" spc="-25" dirty="0">
                <a:cs typeface="Arial MT"/>
              </a:rPr>
              <a:t> </a:t>
            </a:r>
            <a:r>
              <a:rPr lang="en-GB" dirty="0">
                <a:cs typeface="Arial MT"/>
              </a:rPr>
              <a:t>is</a:t>
            </a:r>
            <a:r>
              <a:rPr lang="en-GB" spc="-25" dirty="0">
                <a:cs typeface="Arial MT"/>
              </a:rPr>
              <a:t> </a:t>
            </a:r>
            <a:r>
              <a:rPr lang="en-GB" dirty="0">
                <a:cs typeface="Arial MT"/>
              </a:rPr>
              <a:t>the</a:t>
            </a:r>
            <a:r>
              <a:rPr lang="en-GB" spc="-25" dirty="0">
                <a:cs typeface="Arial MT"/>
              </a:rPr>
              <a:t> </a:t>
            </a:r>
            <a:r>
              <a:rPr lang="en-GB" dirty="0">
                <a:cs typeface="Arial MT"/>
              </a:rPr>
              <a:t>problem</a:t>
            </a:r>
            <a:r>
              <a:rPr lang="en-GB" spc="-20" dirty="0">
                <a:cs typeface="Arial MT"/>
              </a:rPr>
              <a:t> </a:t>
            </a:r>
            <a:r>
              <a:rPr lang="en-GB" dirty="0">
                <a:cs typeface="Arial MT"/>
              </a:rPr>
              <a:t>of</a:t>
            </a:r>
            <a:r>
              <a:rPr lang="en-GB" spc="-25" dirty="0">
                <a:cs typeface="Arial MT"/>
              </a:rPr>
              <a:t> </a:t>
            </a:r>
            <a:r>
              <a:rPr lang="en-GB" spc="-20" dirty="0">
                <a:cs typeface="Arial MT"/>
              </a:rPr>
              <a:t>both </a:t>
            </a:r>
            <a:r>
              <a:rPr lang="en-GB" dirty="0">
                <a:cs typeface="Arial MT"/>
              </a:rPr>
              <a:t>locating</a:t>
            </a:r>
            <a:r>
              <a:rPr lang="en-GB" spc="-40" dirty="0">
                <a:cs typeface="Arial MT"/>
              </a:rPr>
              <a:t> </a:t>
            </a:r>
            <a:r>
              <a:rPr lang="en-GB" b="1" dirty="0">
                <a:cs typeface="Arial"/>
              </a:rPr>
              <a:t>AND</a:t>
            </a:r>
            <a:r>
              <a:rPr lang="en-GB" b="1" spc="-35" dirty="0">
                <a:cs typeface="Arial"/>
              </a:rPr>
              <a:t> </a:t>
            </a:r>
            <a:r>
              <a:rPr lang="en-GB" dirty="0">
                <a:cs typeface="Arial MT"/>
              </a:rPr>
              <a:t>classifying</a:t>
            </a:r>
            <a:r>
              <a:rPr lang="en-GB" spc="-40" dirty="0">
                <a:cs typeface="Arial MT"/>
              </a:rPr>
              <a:t> </a:t>
            </a:r>
            <a:r>
              <a:rPr lang="en-GB" spc="-10" dirty="0">
                <a:cs typeface="Arial MT"/>
              </a:rPr>
              <a:t>objects</a:t>
            </a:r>
            <a:endParaRPr lang="en-GB" dirty="0">
              <a:cs typeface="Arial MT"/>
            </a:endParaRPr>
          </a:p>
          <a:p>
            <a:pPr marL="355600" marR="5080" indent="-342900">
              <a:lnSpc>
                <a:spcPct val="148300"/>
              </a:lnSpc>
              <a:spcBef>
                <a:spcPts val="85"/>
              </a:spcBef>
              <a:buFont typeface="Segoe UI Symbol"/>
              <a:buChar char="❖"/>
              <a:tabLst>
                <a:tab pos="355600" algn="l"/>
              </a:tabLst>
            </a:pPr>
            <a:r>
              <a:rPr lang="en-GB" dirty="0">
                <a:cs typeface="Arial MT"/>
              </a:rPr>
              <a:t>Goal</a:t>
            </a:r>
            <a:r>
              <a:rPr lang="en-GB" spc="-20" dirty="0">
                <a:cs typeface="Arial MT"/>
              </a:rPr>
              <a:t> </a:t>
            </a:r>
            <a:r>
              <a:rPr lang="en-GB" dirty="0">
                <a:cs typeface="Arial MT"/>
              </a:rPr>
              <a:t>of</a:t>
            </a:r>
            <a:r>
              <a:rPr lang="en-GB" spc="-20" dirty="0">
                <a:cs typeface="Arial MT"/>
              </a:rPr>
              <a:t> </a:t>
            </a:r>
            <a:r>
              <a:rPr lang="en-GB" dirty="0">
                <a:cs typeface="Arial MT"/>
              </a:rPr>
              <a:t>YOLO</a:t>
            </a:r>
            <a:r>
              <a:rPr lang="en-GB" spc="-20" dirty="0">
                <a:cs typeface="Arial MT"/>
              </a:rPr>
              <a:t> </a:t>
            </a:r>
            <a:r>
              <a:rPr lang="en-GB" dirty="0">
                <a:cs typeface="Arial MT"/>
              </a:rPr>
              <a:t>algorithm</a:t>
            </a:r>
            <a:r>
              <a:rPr lang="en-GB" spc="-15" dirty="0">
                <a:cs typeface="Arial MT"/>
              </a:rPr>
              <a:t> </a:t>
            </a:r>
            <a:r>
              <a:rPr lang="en-GB" dirty="0">
                <a:cs typeface="Arial MT"/>
              </a:rPr>
              <a:t>is</a:t>
            </a:r>
            <a:r>
              <a:rPr lang="en-GB" spc="-20" dirty="0">
                <a:cs typeface="Arial MT"/>
              </a:rPr>
              <a:t> </a:t>
            </a:r>
            <a:r>
              <a:rPr lang="en-GB" dirty="0">
                <a:cs typeface="Arial MT"/>
              </a:rPr>
              <a:t>to</a:t>
            </a:r>
            <a:r>
              <a:rPr lang="en-GB" spc="-20" dirty="0">
                <a:cs typeface="Arial MT"/>
              </a:rPr>
              <a:t> </a:t>
            </a:r>
            <a:r>
              <a:rPr lang="en-GB" dirty="0">
                <a:cs typeface="Arial MT"/>
              </a:rPr>
              <a:t>do</a:t>
            </a:r>
            <a:r>
              <a:rPr lang="en-GB" spc="-20" dirty="0">
                <a:cs typeface="Arial MT"/>
              </a:rPr>
              <a:t> </a:t>
            </a:r>
            <a:r>
              <a:rPr lang="en-GB" spc="-10" dirty="0">
                <a:cs typeface="Arial MT"/>
              </a:rPr>
              <a:t>object </a:t>
            </a:r>
            <a:r>
              <a:rPr lang="en-GB" dirty="0">
                <a:cs typeface="Arial MT"/>
              </a:rPr>
              <a:t>detection</a:t>
            </a:r>
            <a:r>
              <a:rPr lang="en-GB" spc="-25" dirty="0">
                <a:cs typeface="Arial MT"/>
              </a:rPr>
              <a:t> </a:t>
            </a:r>
            <a:r>
              <a:rPr lang="en-GB" dirty="0">
                <a:cs typeface="Arial MT"/>
              </a:rPr>
              <a:t>both</a:t>
            </a:r>
            <a:r>
              <a:rPr lang="en-GB" spc="-25" dirty="0">
                <a:cs typeface="Arial MT"/>
              </a:rPr>
              <a:t> </a:t>
            </a:r>
            <a:r>
              <a:rPr lang="en-GB" dirty="0">
                <a:cs typeface="Arial MT"/>
              </a:rPr>
              <a:t>fast</a:t>
            </a:r>
            <a:r>
              <a:rPr lang="en-GB" spc="-25" dirty="0">
                <a:cs typeface="Arial MT"/>
              </a:rPr>
              <a:t> </a:t>
            </a:r>
            <a:r>
              <a:rPr lang="en-GB" b="1" dirty="0">
                <a:cs typeface="Arial"/>
              </a:rPr>
              <a:t>AND</a:t>
            </a:r>
            <a:r>
              <a:rPr lang="en-GB" b="1" spc="-25" dirty="0">
                <a:cs typeface="Arial"/>
              </a:rPr>
              <a:t> </a:t>
            </a:r>
            <a:r>
              <a:rPr lang="en-GB" dirty="0">
                <a:cs typeface="Arial MT"/>
              </a:rPr>
              <a:t>with</a:t>
            </a:r>
            <a:r>
              <a:rPr lang="en-GB" spc="-25" dirty="0">
                <a:cs typeface="Arial MT"/>
              </a:rPr>
              <a:t> </a:t>
            </a:r>
            <a:r>
              <a:rPr lang="en-GB" spc="-20" dirty="0">
                <a:cs typeface="Arial MT"/>
              </a:rPr>
              <a:t>high </a:t>
            </a:r>
            <a:r>
              <a:rPr lang="en-GB" spc="-10" dirty="0">
                <a:cs typeface="Arial MT"/>
              </a:rPr>
              <a:t>accuracy</a:t>
            </a:r>
            <a:endParaRPr lang="en-GB" dirty="0">
              <a:cs typeface="Arial MT"/>
            </a:endParaRPr>
          </a:p>
          <a:p>
            <a:endParaRPr lang="en-GB" dirty="0"/>
          </a:p>
        </p:txBody>
      </p:sp>
      <p:sp>
        <p:nvSpPr>
          <p:cNvPr id="4" name="Slide Number Placeholder 3"/>
          <p:cNvSpPr>
            <a:spLocks noGrp="1"/>
          </p:cNvSpPr>
          <p:nvPr>
            <p:ph type="sldNum" sz="quarter" idx="5"/>
          </p:nvPr>
        </p:nvSpPr>
        <p:spPr/>
        <p:txBody>
          <a:bodyPr/>
          <a:lstStyle/>
          <a:p>
            <a:fld id="{CEC52578-DA74-4831-BFF8-CB482CDCFA51}" type="slidenum">
              <a:rPr lang="en-GB" smtClean="0"/>
              <a:t>6</a:t>
            </a:fld>
            <a:endParaRPr lang="en-GB"/>
          </a:p>
        </p:txBody>
      </p:sp>
    </p:spTree>
    <p:extLst>
      <p:ext uri="{BB962C8B-B14F-4D97-AF65-F5344CB8AC3E}">
        <p14:creationId xmlns:p14="http://schemas.microsoft.com/office/powerpoint/2010/main" val="1055672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EC52578-DA74-4831-BFF8-CB482CDCFA51}" type="slidenum">
              <a:rPr lang="en-GB" smtClean="0"/>
              <a:t>7</a:t>
            </a:fld>
            <a:endParaRPr lang="en-GB"/>
          </a:p>
        </p:txBody>
      </p:sp>
    </p:spTree>
    <p:extLst>
      <p:ext uri="{BB962C8B-B14F-4D97-AF65-F5344CB8AC3E}">
        <p14:creationId xmlns:p14="http://schemas.microsoft.com/office/powerpoint/2010/main" val="3824649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EC52578-DA74-4831-BFF8-CB482CDCFA51}" type="slidenum">
              <a:rPr lang="en-GB" smtClean="0"/>
              <a:t>9</a:t>
            </a:fld>
            <a:endParaRPr lang="en-GB"/>
          </a:p>
        </p:txBody>
      </p:sp>
    </p:spTree>
    <p:extLst>
      <p:ext uri="{BB962C8B-B14F-4D97-AF65-F5344CB8AC3E}">
        <p14:creationId xmlns:p14="http://schemas.microsoft.com/office/powerpoint/2010/main" val="305496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Image width Distribution:</a:t>
            </a:r>
          </a:p>
          <a:p>
            <a:r>
              <a:rPr lang="en-GB" dirty="0"/>
              <a:t>The graph shows a </a:t>
            </a:r>
            <a:r>
              <a:rPr lang="en-GB" b="0" dirty="0"/>
              <a:t>high concentration of images with widths around 500 pixels. There's</a:t>
            </a:r>
            <a:r>
              <a:rPr lang="en-GB" dirty="0"/>
              <a:t> a </a:t>
            </a:r>
            <a:r>
              <a:rPr lang="en-GB" b="0" dirty="0"/>
              <a:t>rapid decline in image frequency </a:t>
            </a:r>
            <a:r>
              <a:rPr lang="en-GB" dirty="0"/>
              <a:t>as the width increases beyond 500 pixels.</a:t>
            </a:r>
            <a:endParaRPr lang="en-GB" b="1" dirty="0"/>
          </a:p>
          <a:p>
            <a:endParaRPr lang="en-GB" b="1" dirty="0"/>
          </a:p>
          <a:p>
            <a:r>
              <a:rPr lang="en-GB" b="1" dirty="0"/>
              <a:t>Image Height Distribution:</a:t>
            </a:r>
            <a:br>
              <a:rPr lang="en-GB" dirty="0"/>
            </a:br>
            <a:r>
              <a:rPr lang="en-GB" dirty="0"/>
              <a:t>The majority of images in this dataset have a relatively small height, clustering around the 200–300-pixel range.</a:t>
            </a:r>
          </a:p>
          <a:p>
            <a:endParaRPr lang="en-GB" dirty="0"/>
          </a:p>
        </p:txBody>
      </p:sp>
      <p:sp>
        <p:nvSpPr>
          <p:cNvPr id="4" name="Slide Number Placeholder 3"/>
          <p:cNvSpPr>
            <a:spLocks noGrp="1"/>
          </p:cNvSpPr>
          <p:nvPr>
            <p:ph type="sldNum" sz="quarter" idx="5"/>
          </p:nvPr>
        </p:nvSpPr>
        <p:spPr/>
        <p:txBody>
          <a:bodyPr/>
          <a:lstStyle/>
          <a:p>
            <a:fld id="{CEC52578-DA74-4831-BFF8-CB482CDCFA51}" type="slidenum">
              <a:rPr lang="en-GB" smtClean="0"/>
              <a:t>10</a:t>
            </a:fld>
            <a:endParaRPr lang="en-GB"/>
          </a:p>
        </p:txBody>
      </p:sp>
    </p:spTree>
    <p:extLst>
      <p:ext uri="{BB962C8B-B14F-4D97-AF65-F5344CB8AC3E}">
        <p14:creationId xmlns:p14="http://schemas.microsoft.com/office/powerpoint/2010/main" val="723056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Aspect Ratio:</a:t>
            </a:r>
          </a:p>
          <a:p>
            <a:r>
              <a:rPr lang="en-GB" dirty="0"/>
              <a:t>This graph represents the distribution of aspect ratios within a dataset.</a:t>
            </a:r>
          </a:p>
          <a:p>
            <a:r>
              <a:rPr lang="en-GB" dirty="0"/>
              <a:t>The x-axis shows the aspect ratio values, ranging from approximately 0 to 7. An aspect ratio of 1 indicates a square image, while values greater than 1 represent wider images, and values less than 1 represent taller images.</a:t>
            </a:r>
          </a:p>
          <a:p>
            <a:r>
              <a:rPr lang="en-GB" dirty="0"/>
              <a:t>The y-axis represents the frequency or count of images that fall within each aspect ratio range.</a:t>
            </a:r>
          </a:p>
          <a:p>
            <a:r>
              <a:rPr lang="en-GB" dirty="0"/>
              <a:t>The graph shows that the dataset contains a wide range of aspect ratios, with a concentration around the value of 1.5 to 2, suggesting that many images in the dataset are slightly wider than they are tall.</a:t>
            </a:r>
          </a:p>
          <a:p>
            <a:endParaRPr lang="en-GB" dirty="0"/>
          </a:p>
          <a:p>
            <a:endParaRPr lang="en-GB" dirty="0"/>
          </a:p>
          <a:p>
            <a:r>
              <a:rPr lang="en-GB" b="1" dirty="0"/>
              <a:t>Bounding Box Distribution: </a:t>
            </a:r>
          </a:p>
          <a:p>
            <a:r>
              <a:rPr lang="en-GB" dirty="0"/>
              <a:t>The x-axis represents the area of the bounding boxes, measured in pixels. The y-axis represents the frequency or count of bounding boxes with a particular area.</a:t>
            </a:r>
          </a:p>
          <a:p>
            <a:r>
              <a:rPr lang="en-GB" dirty="0"/>
              <a:t>The graph indicates that most bounding boxes in the dataset are relatively small, with a peak around 0 to 50,000 pixels. There are fewer bounding boxes with larger areas, and very few with extremely large areas. This suggests that the dataset contains a majority of small objects.</a:t>
            </a:r>
          </a:p>
          <a:p>
            <a:endParaRPr lang="en-GB" dirty="0"/>
          </a:p>
        </p:txBody>
      </p:sp>
      <p:sp>
        <p:nvSpPr>
          <p:cNvPr id="4" name="Slide Number Placeholder 3"/>
          <p:cNvSpPr>
            <a:spLocks noGrp="1"/>
          </p:cNvSpPr>
          <p:nvPr>
            <p:ph type="sldNum" sz="quarter" idx="5"/>
          </p:nvPr>
        </p:nvSpPr>
        <p:spPr/>
        <p:txBody>
          <a:bodyPr/>
          <a:lstStyle/>
          <a:p>
            <a:fld id="{CEC52578-DA74-4831-BFF8-CB482CDCFA51}" type="slidenum">
              <a:rPr lang="en-GB" smtClean="0"/>
              <a:t>11</a:t>
            </a:fld>
            <a:endParaRPr lang="en-GB"/>
          </a:p>
        </p:txBody>
      </p:sp>
    </p:spTree>
    <p:extLst>
      <p:ext uri="{BB962C8B-B14F-4D97-AF65-F5344CB8AC3E}">
        <p14:creationId xmlns:p14="http://schemas.microsoft.com/office/powerpoint/2010/main" val="63755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EC52578-DA74-4831-BFF8-CB482CDCFA51}" type="slidenum">
              <a:rPr lang="en-GB" smtClean="0"/>
              <a:t>13</a:t>
            </a:fld>
            <a:endParaRPr lang="en-GB"/>
          </a:p>
        </p:txBody>
      </p:sp>
    </p:spTree>
    <p:extLst>
      <p:ext uri="{BB962C8B-B14F-4D97-AF65-F5344CB8AC3E}">
        <p14:creationId xmlns:p14="http://schemas.microsoft.com/office/powerpoint/2010/main" val="389229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hyperlink" Target="https://www.datacamp.com/blog/yolo-object-detection-explained" TargetMode="External"/><Relationship Id="rId2" Type="http://schemas.openxmlformats.org/officeDocument/2006/relationships/hyperlink" Target="https://www.cs.utexas.edu/~yukez/cs391r_fall2021/slides/pre_09-02_Shivang.pdf" TargetMode="External"/><Relationship Id="rId1" Type="http://schemas.openxmlformats.org/officeDocument/2006/relationships/slideLayout" Target="../slideLayouts/slideLayout2.xml"/><Relationship Id="rId5" Type="http://schemas.openxmlformats.org/officeDocument/2006/relationships/hyperlink" Target="https://arxiv.org/pdf/1905.11946" TargetMode="External"/><Relationship Id="rId4" Type="http://schemas.openxmlformats.org/officeDocument/2006/relationships/hyperlink" Target="https://medium.com/analytics-vidhya/yolo-explained-5b6f4564f3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uggingface.co/datasets/keremberke/license-plate-object-dete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3.png"/><Relationship Id="rId7" Type="http://schemas.openxmlformats.org/officeDocument/2006/relationships/diagramQuickStyle" Target="../diagrams/quickStyle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4.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50" y="451381"/>
            <a:ext cx="7884414" cy="4066540"/>
          </a:xfrm>
        </p:spPr>
        <p:txBody>
          <a:bodyPr anchor="b">
            <a:normAutofit/>
          </a:bodyPr>
          <a:lstStyle/>
          <a:p>
            <a:pPr algn="l"/>
            <a:r>
              <a:rPr lang="en-GB" sz="5700" b="1" dirty="0"/>
              <a:t>Vehicle Number Plate Detection and Recognition</a:t>
            </a:r>
          </a:p>
        </p:txBody>
      </p:sp>
      <p:sp>
        <p:nvSpPr>
          <p:cNvPr id="3" name="Subtitle 2"/>
          <p:cNvSpPr>
            <a:spLocks noGrp="1"/>
          </p:cNvSpPr>
          <p:nvPr>
            <p:ph type="subTitle" idx="1"/>
          </p:nvPr>
        </p:nvSpPr>
        <p:spPr>
          <a:xfrm>
            <a:off x="628649" y="4983276"/>
            <a:ext cx="7884414" cy="1126680"/>
          </a:xfrm>
        </p:spPr>
        <p:txBody>
          <a:bodyPr>
            <a:normAutofit/>
          </a:bodyPr>
          <a:lstStyle/>
          <a:p>
            <a:pPr algn="l">
              <a:lnSpc>
                <a:spcPct val="90000"/>
              </a:lnSpc>
            </a:pPr>
            <a:r>
              <a:rPr lang="en-GB" dirty="0"/>
              <a:t>Presented by: Harekrishna Shah[10633772]</a:t>
            </a:r>
          </a:p>
          <a:p>
            <a:pPr algn="l">
              <a:lnSpc>
                <a:spcPct val="90000"/>
              </a:lnSpc>
            </a:pPr>
            <a:r>
              <a:rPr lang="en-GB" dirty="0"/>
              <a:t>Date: 31</a:t>
            </a:r>
            <a:r>
              <a:rPr lang="en-GB" baseline="30000" dirty="0"/>
              <a:t>st</a:t>
            </a:r>
            <a:r>
              <a:rPr lang="en-GB" dirty="0"/>
              <a:t> August 2024</a:t>
            </a:r>
          </a:p>
        </p:txBody>
      </p:sp>
      <p:sp>
        <p:nvSpPr>
          <p:cNvPr id="58"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7BA7D12-4DC9-F9F0-06EB-6F98D3810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814" y="154053"/>
            <a:ext cx="2209800" cy="1362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6241C-7ED6-44FF-9DE8-53260BDF875D}"/>
              </a:ext>
            </a:extLst>
          </p:cNvPr>
          <p:cNvSpPr>
            <a:spLocks noGrp="1"/>
          </p:cNvSpPr>
          <p:nvPr>
            <p:ph type="title"/>
          </p:nvPr>
        </p:nvSpPr>
        <p:spPr>
          <a:xfrm>
            <a:off x="628650" y="365125"/>
            <a:ext cx="7886700" cy="1325563"/>
          </a:xfrm>
        </p:spPr>
        <p:txBody>
          <a:bodyPr>
            <a:normAutofit fontScale="90000"/>
          </a:bodyPr>
          <a:lstStyle/>
          <a:p>
            <a:r>
              <a:rPr lang="en-GB" sz="4800" b="1" dirty="0"/>
              <a:t>Exploratory Data Analysis (EDA)</a:t>
            </a:r>
            <a:endParaRPr lang="en-GB" sz="4700" dirty="0"/>
          </a:p>
        </p:txBody>
      </p:sp>
      <p:sp>
        <p:nvSpPr>
          <p:cNvPr id="1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06B0E4C-D9AD-F327-5391-D3D3BEFD6912}"/>
              </a:ext>
            </a:extLst>
          </p:cNvPr>
          <p:cNvPicPr>
            <a:picLocks noChangeAspect="1"/>
          </p:cNvPicPr>
          <p:nvPr/>
        </p:nvPicPr>
        <p:blipFill>
          <a:blip r:embed="rId3"/>
          <a:stretch>
            <a:fillRect/>
          </a:stretch>
        </p:blipFill>
        <p:spPr>
          <a:xfrm>
            <a:off x="208950" y="2356660"/>
            <a:ext cx="4228022" cy="3149876"/>
          </a:xfrm>
          <a:prstGeom prst="rect">
            <a:avLst/>
          </a:prstGeom>
        </p:spPr>
      </p:pic>
      <p:sp>
        <p:nvSpPr>
          <p:cNvPr id="11" name="TextBox 10">
            <a:extLst>
              <a:ext uri="{FF2B5EF4-FFF2-40B4-BE49-F238E27FC236}">
                <a16:creationId xmlns:a16="http://schemas.microsoft.com/office/drawing/2014/main" id="{942F8664-488F-431C-44E5-24076DF7D90B}"/>
              </a:ext>
            </a:extLst>
          </p:cNvPr>
          <p:cNvSpPr txBox="1"/>
          <p:nvPr/>
        </p:nvSpPr>
        <p:spPr>
          <a:xfrm>
            <a:off x="1294499" y="5776669"/>
            <a:ext cx="3142472" cy="253916"/>
          </a:xfrm>
          <a:prstGeom prst="rect">
            <a:avLst/>
          </a:prstGeom>
          <a:noFill/>
        </p:spPr>
        <p:txBody>
          <a:bodyPr wrap="square">
            <a:spAutoFit/>
          </a:bodyPr>
          <a:lstStyle/>
          <a:p>
            <a:r>
              <a:rPr lang="en-GB" sz="1000" b="1" dirty="0"/>
              <a:t>Fig.8</a:t>
            </a:r>
            <a:r>
              <a:rPr lang="en-GB" sz="1000" dirty="0"/>
              <a:t> Image Widths Distribution Graph.</a:t>
            </a:r>
          </a:p>
        </p:txBody>
      </p:sp>
      <p:pic>
        <p:nvPicPr>
          <p:cNvPr id="12" name="Picture 11">
            <a:extLst>
              <a:ext uri="{FF2B5EF4-FFF2-40B4-BE49-F238E27FC236}">
                <a16:creationId xmlns:a16="http://schemas.microsoft.com/office/drawing/2014/main" id="{60DE35B7-A988-4333-4278-A2524FC5AC4A}"/>
              </a:ext>
            </a:extLst>
          </p:cNvPr>
          <p:cNvPicPr>
            <a:picLocks noChangeAspect="1"/>
          </p:cNvPicPr>
          <p:nvPr/>
        </p:nvPicPr>
        <p:blipFill>
          <a:blip r:embed="rId4"/>
          <a:stretch>
            <a:fillRect/>
          </a:stretch>
        </p:blipFill>
        <p:spPr>
          <a:xfrm>
            <a:off x="4352073" y="2360507"/>
            <a:ext cx="4663703" cy="3416163"/>
          </a:xfrm>
          <a:prstGeom prst="rect">
            <a:avLst/>
          </a:prstGeom>
        </p:spPr>
      </p:pic>
      <p:sp>
        <p:nvSpPr>
          <p:cNvPr id="14" name="TextBox 13">
            <a:extLst>
              <a:ext uri="{FF2B5EF4-FFF2-40B4-BE49-F238E27FC236}">
                <a16:creationId xmlns:a16="http://schemas.microsoft.com/office/drawing/2014/main" id="{A7A770C2-8379-A65C-B89B-2C1179F0EC5B}"/>
              </a:ext>
            </a:extLst>
          </p:cNvPr>
          <p:cNvSpPr txBox="1"/>
          <p:nvPr/>
        </p:nvSpPr>
        <p:spPr>
          <a:xfrm>
            <a:off x="5912032" y="5780517"/>
            <a:ext cx="2431824" cy="246221"/>
          </a:xfrm>
          <a:prstGeom prst="rect">
            <a:avLst/>
          </a:prstGeom>
          <a:noFill/>
        </p:spPr>
        <p:txBody>
          <a:bodyPr wrap="square">
            <a:spAutoFit/>
          </a:bodyPr>
          <a:lstStyle/>
          <a:p>
            <a:r>
              <a:rPr lang="en-GB" sz="1000" b="1" dirty="0"/>
              <a:t>Fig.9</a:t>
            </a:r>
            <a:r>
              <a:rPr lang="en-GB" sz="1000" dirty="0"/>
              <a:t> Image Height Distribution Graph.</a:t>
            </a:r>
          </a:p>
        </p:txBody>
      </p:sp>
    </p:spTree>
    <p:extLst>
      <p:ext uri="{BB962C8B-B14F-4D97-AF65-F5344CB8AC3E}">
        <p14:creationId xmlns:p14="http://schemas.microsoft.com/office/powerpoint/2010/main" val="311688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6241C-7ED6-44FF-9DE8-53260BDF875D}"/>
              </a:ext>
            </a:extLst>
          </p:cNvPr>
          <p:cNvSpPr>
            <a:spLocks noGrp="1"/>
          </p:cNvSpPr>
          <p:nvPr>
            <p:ph type="title"/>
          </p:nvPr>
        </p:nvSpPr>
        <p:spPr>
          <a:xfrm>
            <a:off x="628650" y="365125"/>
            <a:ext cx="7886700" cy="1325563"/>
          </a:xfrm>
        </p:spPr>
        <p:txBody>
          <a:bodyPr>
            <a:normAutofit fontScale="90000"/>
          </a:bodyPr>
          <a:lstStyle/>
          <a:p>
            <a:r>
              <a:rPr lang="en-GB" sz="4800" b="1" dirty="0"/>
              <a:t>Exploratory Data Analysis (EDA)</a:t>
            </a:r>
            <a:endParaRPr lang="en-GB" sz="4700" dirty="0"/>
          </a:p>
        </p:txBody>
      </p:sp>
      <p:sp>
        <p:nvSpPr>
          <p:cNvPr id="1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6143DB4-0F9F-3316-D5BA-1644A1411DC5}"/>
              </a:ext>
            </a:extLst>
          </p:cNvPr>
          <p:cNvPicPr>
            <a:picLocks noChangeAspect="1"/>
          </p:cNvPicPr>
          <p:nvPr/>
        </p:nvPicPr>
        <p:blipFill>
          <a:blip r:embed="rId3"/>
          <a:stretch>
            <a:fillRect/>
          </a:stretch>
        </p:blipFill>
        <p:spPr>
          <a:xfrm>
            <a:off x="89647" y="2503728"/>
            <a:ext cx="4482353" cy="3260884"/>
          </a:xfrm>
          <a:prstGeom prst="rect">
            <a:avLst/>
          </a:prstGeom>
        </p:spPr>
      </p:pic>
      <p:pic>
        <p:nvPicPr>
          <p:cNvPr id="4" name="Picture 3">
            <a:extLst>
              <a:ext uri="{FF2B5EF4-FFF2-40B4-BE49-F238E27FC236}">
                <a16:creationId xmlns:a16="http://schemas.microsoft.com/office/drawing/2014/main" id="{4AFA0231-B6CB-66F9-2640-8AF66B842DC9}"/>
              </a:ext>
            </a:extLst>
          </p:cNvPr>
          <p:cNvPicPr>
            <a:picLocks noChangeAspect="1"/>
          </p:cNvPicPr>
          <p:nvPr/>
        </p:nvPicPr>
        <p:blipFill>
          <a:blip r:embed="rId4"/>
          <a:stretch>
            <a:fillRect/>
          </a:stretch>
        </p:blipFill>
        <p:spPr>
          <a:xfrm>
            <a:off x="4098266" y="2433369"/>
            <a:ext cx="4417084" cy="3330447"/>
          </a:xfrm>
          <a:prstGeom prst="rect">
            <a:avLst/>
          </a:prstGeom>
        </p:spPr>
      </p:pic>
      <p:sp>
        <p:nvSpPr>
          <p:cNvPr id="3" name="TextBox 2">
            <a:extLst>
              <a:ext uri="{FF2B5EF4-FFF2-40B4-BE49-F238E27FC236}">
                <a16:creationId xmlns:a16="http://schemas.microsoft.com/office/drawing/2014/main" id="{8929ABF3-85F7-AF62-8A95-C8C61869CFF5}"/>
              </a:ext>
            </a:extLst>
          </p:cNvPr>
          <p:cNvSpPr txBox="1"/>
          <p:nvPr/>
        </p:nvSpPr>
        <p:spPr>
          <a:xfrm>
            <a:off x="5558118" y="5908607"/>
            <a:ext cx="3131443" cy="246221"/>
          </a:xfrm>
          <a:prstGeom prst="rect">
            <a:avLst/>
          </a:prstGeom>
          <a:noFill/>
        </p:spPr>
        <p:txBody>
          <a:bodyPr wrap="square">
            <a:spAutoFit/>
          </a:bodyPr>
          <a:lstStyle/>
          <a:p>
            <a:r>
              <a:rPr lang="en-GB" sz="1000" b="1" dirty="0"/>
              <a:t>Fig.11</a:t>
            </a:r>
            <a:r>
              <a:rPr lang="en-GB" sz="1000" dirty="0"/>
              <a:t> Distribution of bounding box areas in a dataset.</a:t>
            </a:r>
          </a:p>
        </p:txBody>
      </p:sp>
      <p:sp>
        <p:nvSpPr>
          <p:cNvPr id="6" name="TextBox 5">
            <a:extLst>
              <a:ext uri="{FF2B5EF4-FFF2-40B4-BE49-F238E27FC236}">
                <a16:creationId xmlns:a16="http://schemas.microsoft.com/office/drawing/2014/main" id="{BA70767E-A2FF-018F-2995-B8FA389E6B66}"/>
              </a:ext>
            </a:extLst>
          </p:cNvPr>
          <p:cNvSpPr txBox="1"/>
          <p:nvPr/>
        </p:nvSpPr>
        <p:spPr>
          <a:xfrm>
            <a:off x="1161245" y="5908607"/>
            <a:ext cx="4555955" cy="246221"/>
          </a:xfrm>
          <a:prstGeom prst="rect">
            <a:avLst/>
          </a:prstGeom>
          <a:noFill/>
        </p:spPr>
        <p:txBody>
          <a:bodyPr wrap="square">
            <a:spAutoFit/>
          </a:bodyPr>
          <a:lstStyle/>
          <a:p>
            <a:r>
              <a:rPr lang="en-GB" sz="1000" b="1" dirty="0"/>
              <a:t>Fig.10 </a:t>
            </a:r>
            <a:r>
              <a:rPr lang="en-GB" sz="1000" dirty="0"/>
              <a:t>Distribution of aspect ratios</a:t>
            </a:r>
          </a:p>
        </p:txBody>
      </p:sp>
    </p:spTree>
    <p:extLst>
      <p:ext uri="{BB962C8B-B14F-4D97-AF65-F5344CB8AC3E}">
        <p14:creationId xmlns:p14="http://schemas.microsoft.com/office/powerpoint/2010/main" val="45121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2DC46-5AFD-9945-2B1E-A3801ACC69B4}"/>
              </a:ext>
            </a:extLst>
          </p:cNvPr>
          <p:cNvSpPr>
            <a:spLocks noGrp="1"/>
          </p:cNvSpPr>
          <p:nvPr>
            <p:ph type="title"/>
          </p:nvPr>
        </p:nvSpPr>
        <p:spPr>
          <a:xfrm>
            <a:off x="479160" y="639193"/>
            <a:ext cx="2911739" cy="3573516"/>
          </a:xfrm>
        </p:spPr>
        <p:txBody>
          <a:bodyPr vert="horz" lIns="91440" tIns="45720" rIns="91440" bIns="45720" rtlCol="0" anchor="b">
            <a:normAutofit/>
          </a:bodyPr>
          <a:lstStyle/>
          <a:p>
            <a:pPr algn="l" defTabSz="914400">
              <a:lnSpc>
                <a:spcPct val="90000"/>
              </a:lnSpc>
            </a:pPr>
            <a:r>
              <a:rPr lang="en-US" sz="4000" b="1" kern="1200" dirty="0">
                <a:solidFill>
                  <a:schemeClr val="tx1"/>
                </a:solidFill>
                <a:latin typeface="+mj-lt"/>
                <a:ea typeface="+mj-ea"/>
                <a:cs typeface="+mj-cs"/>
              </a:rPr>
              <a:t>Comparison Between Algorithms</a:t>
            </a:r>
          </a:p>
        </p:txBody>
      </p:sp>
      <p:sp>
        <p:nvSpPr>
          <p:cNvPr id="5" name="TextBox 4">
            <a:extLst>
              <a:ext uri="{FF2B5EF4-FFF2-40B4-BE49-F238E27FC236}">
                <a16:creationId xmlns:a16="http://schemas.microsoft.com/office/drawing/2014/main" id="{C546A3D6-06EA-2EC5-5F17-7C9D20245663}"/>
              </a:ext>
            </a:extLst>
          </p:cNvPr>
          <p:cNvSpPr txBox="1"/>
          <p:nvPr/>
        </p:nvSpPr>
        <p:spPr>
          <a:xfrm>
            <a:off x="4819611" y="5990230"/>
            <a:ext cx="4222047" cy="380040"/>
          </a:xfrm>
          <a:prstGeom prst="rect">
            <a:avLst/>
          </a:prstGeom>
        </p:spPr>
        <p:txBody>
          <a:bodyPr vert="horz" lIns="91440" tIns="45720" rIns="91440" bIns="45720" rtlCol="0">
            <a:normAutofit/>
          </a:bodyPr>
          <a:lstStyle/>
          <a:p>
            <a:pPr defTabSz="914400">
              <a:lnSpc>
                <a:spcPct val="90000"/>
              </a:lnSpc>
              <a:spcBef>
                <a:spcPts val="1000"/>
              </a:spcBef>
            </a:pPr>
            <a:r>
              <a:rPr lang="en-US" sz="1050" b="1" kern="1200" dirty="0">
                <a:solidFill>
                  <a:schemeClr val="tx1"/>
                </a:solidFill>
                <a:latin typeface="+mn-lt"/>
                <a:ea typeface="+mn-ea"/>
                <a:cs typeface="+mn-cs"/>
              </a:rPr>
              <a:t>Fig.12</a:t>
            </a:r>
            <a:r>
              <a:rPr lang="en-US" sz="1050" kern="1200" dirty="0">
                <a:solidFill>
                  <a:schemeClr val="tx1"/>
                </a:solidFill>
                <a:latin typeface="+mn-lt"/>
                <a:ea typeface="+mn-ea"/>
                <a:cs typeface="+mn-cs"/>
              </a:rPr>
              <a:t> Comparison between Yolo and Efficient net  </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715FB955-B983-B3E1-00E0-A7129DF646A3}"/>
              </a:ext>
            </a:extLst>
          </p:cNvPr>
          <p:cNvGraphicFramePr>
            <a:graphicFrameLocks noGrp="1"/>
          </p:cNvGraphicFramePr>
          <p:nvPr>
            <p:extLst>
              <p:ext uri="{D42A27DB-BD31-4B8C-83A1-F6EECF244321}">
                <p14:modId xmlns:p14="http://schemas.microsoft.com/office/powerpoint/2010/main" val="407065088"/>
              </p:ext>
            </p:extLst>
          </p:nvPr>
        </p:nvGraphicFramePr>
        <p:xfrm>
          <a:off x="3490722" y="948029"/>
          <a:ext cx="5410963" cy="4934511"/>
        </p:xfrm>
        <a:graphic>
          <a:graphicData uri="http://schemas.openxmlformats.org/drawingml/2006/table">
            <a:tbl>
              <a:tblPr firstRow="1" bandRow="1">
                <a:tableStyleId>{0E3FDE45-AF77-4B5C-9715-49D594BDF05E}</a:tableStyleId>
              </a:tblPr>
              <a:tblGrid>
                <a:gridCol w="2675554">
                  <a:extLst>
                    <a:ext uri="{9D8B030D-6E8A-4147-A177-3AD203B41FA5}">
                      <a16:colId xmlns:a16="http://schemas.microsoft.com/office/drawing/2014/main" val="2533389315"/>
                    </a:ext>
                  </a:extLst>
                </a:gridCol>
                <a:gridCol w="2735409">
                  <a:extLst>
                    <a:ext uri="{9D8B030D-6E8A-4147-A177-3AD203B41FA5}">
                      <a16:colId xmlns:a16="http://schemas.microsoft.com/office/drawing/2014/main" val="31931806"/>
                    </a:ext>
                  </a:extLst>
                </a:gridCol>
              </a:tblGrid>
              <a:tr h="474058">
                <a:tc>
                  <a:txBody>
                    <a:bodyPr/>
                    <a:lstStyle/>
                    <a:p>
                      <a:pPr marL="0" algn="ctr" defTabSz="457200" rtl="0" eaLnBrk="1" fontAlgn="b" latinLnBrk="0" hangingPunct="1"/>
                      <a:r>
                        <a:rPr lang="en-IE" sz="1800" b="0" u="none" strike="noStrike" kern="1200" dirty="0">
                          <a:solidFill>
                            <a:srgbClr val="000000"/>
                          </a:solidFill>
                          <a:effectLst/>
                        </a:rPr>
                        <a:t>YOLO </a:t>
                      </a:r>
                      <a:endParaRPr lang="en-GB" sz="1800" b="0" u="none" strike="noStrike" kern="1200" dirty="0">
                        <a:solidFill>
                          <a:srgbClr val="000000"/>
                        </a:solidFill>
                        <a:effectLst/>
                        <a:latin typeface="+mn-lt"/>
                        <a:ea typeface="+mn-ea"/>
                        <a:cs typeface="+mn-cs"/>
                      </a:endParaRPr>
                    </a:p>
                  </a:txBody>
                  <a:tcPr marL="107740" marR="107740" marT="53870" marB="53870"/>
                </a:tc>
                <a:tc>
                  <a:txBody>
                    <a:bodyPr/>
                    <a:lstStyle/>
                    <a:p>
                      <a:pPr marL="0" algn="ctr" defTabSz="457200" rtl="0" eaLnBrk="1" fontAlgn="b" latinLnBrk="0" hangingPunct="1"/>
                      <a:r>
                        <a:rPr lang="en-IE" sz="1800" b="0" u="none" strike="noStrike" kern="1200">
                          <a:solidFill>
                            <a:srgbClr val="000000"/>
                          </a:solidFill>
                          <a:effectLst/>
                        </a:rPr>
                        <a:t>Efficient Net</a:t>
                      </a:r>
                      <a:endParaRPr lang="en-GB" sz="1800" b="0" u="none" strike="noStrike" kern="1200">
                        <a:solidFill>
                          <a:srgbClr val="000000"/>
                        </a:solidFill>
                        <a:effectLst/>
                        <a:latin typeface="+mn-lt"/>
                        <a:ea typeface="+mn-ea"/>
                        <a:cs typeface="+mn-cs"/>
                      </a:endParaRPr>
                    </a:p>
                  </a:txBody>
                  <a:tcPr marL="107740" marR="107740" marT="53870" marB="53870"/>
                </a:tc>
                <a:extLst>
                  <a:ext uri="{0D108BD9-81ED-4DB2-BD59-A6C34878D82A}">
                    <a16:rowId xmlns:a16="http://schemas.microsoft.com/office/drawing/2014/main" val="375350850"/>
                  </a:ext>
                </a:extLst>
              </a:tr>
              <a:tr h="797279">
                <a:tc>
                  <a:txBody>
                    <a:bodyPr/>
                    <a:lstStyle/>
                    <a:p>
                      <a:pPr marL="0" algn="ctr" defTabSz="457200" rtl="0" eaLnBrk="1" fontAlgn="b" latinLnBrk="0" hangingPunct="1"/>
                      <a:r>
                        <a:rPr lang="en-IE" sz="1800" b="0" u="none" strike="noStrike" kern="1200" dirty="0">
                          <a:solidFill>
                            <a:srgbClr val="000000"/>
                          </a:solidFill>
                          <a:effectLst/>
                        </a:rPr>
                        <a:t>Single stage object detection</a:t>
                      </a:r>
                      <a:endParaRPr lang="en-GB" sz="1800" b="0" u="none" strike="noStrike" kern="1200" dirty="0">
                        <a:solidFill>
                          <a:srgbClr val="000000"/>
                        </a:solidFill>
                        <a:effectLst/>
                        <a:latin typeface="+mn-lt"/>
                        <a:ea typeface="+mn-ea"/>
                        <a:cs typeface="+mn-cs"/>
                      </a:endParaRPr>
                    </a:p>
                  </a:txBody>
                  <a:tcPr marL="107740" marR="107740" marT="53870" marB="53870"/>
                </a:tc>
                <a:tc>
                  <a:txBody>
                    <a:bodyPr/>
                    <a:lstStyle/>
                    <a:p>
                      <a:pPr marL="0" algn="ctr" defTabSz="457200" rtl="0" eaLnBrk="1" fontAlgn="b" latinLnBrk="0" hangingPunct="1"/>
                      <a:r>
                        <a:rPr lang="en-IE" sz="1800" b="0" u="none" strike="noStrike" kern="1200">
                          <a:solidFill>
                            <a:srgbClr val="000000"/>
                          </a:solidFill>
                          <a:effectLst/>
                        </a:rPr>
                        <a:t>Two stage object detection</a:t>
                      </a:r>
                      <a:endParaRPr lang="en-GB" sz="1800" b="0" u="none" strike="noStrike" kern="1200">
                        <a:solidFill>
                          <a:srgbClr val="000000"/>
                        </a:solidFill>
                        <a:effectLst/>
                        <a:latin typeface="+mn-lt"/>
                        <a:ea typeface="+mn-ea"/>
                        <a:cs typeface="+mn-cs"/>
                      </a:endParaRPr>
                    </a:p>
                  </a:txBody>
                  <a:tcPr marL="107740" marR="107740" marT="53870" marB="53870"/>
                </a:tc>
                <a:extLst>
                  <a:ext uri="{0D108BD9-81ED-4DB2-BD59-A6C34878D82A}">
                    <a16:rowId xmlns:a16="http://schemas.microsoft.com/office/drawing/2014/main" val="2419675476"/>
                  </a:ext>
                </a:extLst>
              </a:tr>
              <a:tr h="797279">
                <a:tc>
                  <a:txBody>
                    <a:bodyPr/>
                    <a:lstStyle/>
                    <a:p>
                      <a:pPr marL="0" algn="ctr" defTabSz="457200" rtl="0" eaLnBrk="1" fontAlgn="b" latinLnBrk="0" hangingPunct="1"/>
                      <a:r>
                        <a:rPr lang="en-IE" sz="1800" b="0" u="none" strike="noStrike" kern="1200" dirty="0" err="1">
                          <a:solidFill>
                            <a:srgbClr val="000000"/>
                          </a:solidFill>
                          <a:effectLst/>
                        </a:rPr>
                        <a:t>CSPDarknet</a:t>
                      </a:r>
                      <a:endParaRPr lang="en-GB" sz="1800" b="0" u="none" strike="noStrike" kern="1200" dirty="0">
                        <a:solidFill>
                          <a:srgbClr val="000000"/>
                        </a:solidFill>
                        <a:effectLst/>
                        <a:latin typeface="+mn-lt"/>
                        <a:ea typeface="+mn-ea"/>
                        <a:cs typeface="+mn-cs"/>
                      </a:endParaRPr>
                    </a:p>
                  </a:txBody>
                  <a:tcPr marL="107740" marR="107740" marT="53870" marB="53870"/>
                </a:tc>
                <a:tc>
                  <a:txBody>
                    <a:bodyPr/>
                    <a:lstStyle/>
                    <a:p>
                      <a:pPr marL="0" algn="ctr" defTabSz="457200" rtl="0" eaLnBrk="1" fontAlgn="b" latinLnBrk="0" hangingPunct="1"/>
                      <a:r>
                        <a:rPr lang="en-IE" sz="1800" b="0" u="none" strike="noStrike" kern="1200" dirty="0">
                          <a:solidFill>
                            <a:srgbClr val="000000"/>
                          </a:solidFill>
                          <a:effectLst/>
                        </a:rPr>
                        <a:t>Compound scaling method</a:t>
                      </a:r>
                      <a:endParaRPr lang="en-GB" sz="1800" b="0" u="none" strike="noStrike" kern="1200" dirty="0">
                        <a:solidFill>
                          <a:srgbClr val="000000"/>
                        </a:solidFill>
                        <a:effectLst/>
                        <a:latin typeface="+mn-lt"/>
                        <a:ea typeface="+mn-ea"/>
                        <a:cs typeface="+mn-cs"/>
                      </a:endParaRPr>
                    </a:p>
                  </a:txBody>
                  <a:tcPr marL="107740" marR="107740" marT="53870" marB="53870"/>
                </a:tc>
                <a:extLst>
                  <a:ext uri="{0D108BD9-81ED-4DB2-BD59-A6C34878D82A}">
                    <a16:rowId xmlns:a16="http://schemas.microsoft.com/office/drawing/2014/main" val="3501347595"/>
                  </a:ext>
                </a:extLst>
              </a:tr>
              <a:tr h="474058">
                <a:tc>
                  <a:txBody>
                    <a:bodyPr/>
                    <a:lstStyle/>
                    <a:p>
                      <a:pPr marL="0" algn="ctr" defTabSz="457200" rtl="0" eaLnBrk="1" fontAlgn="b" latinLnBrk="0" hangingPunct="1"/>
                      <a:r>
                        <a:rPr lang="en-IE" sz="1800" b="0" u="none" strike="noStrike" kern="1200">
                          <a:solidFill>
                            <a:srgbClr val="000000"/>
                          </a:solidFill>
                          <a:effectLst/>
                        </a:rPr>
                        <a:t>Faster</a:t>
                      </a:r>
                      <a:endParaRPr lang="en-GB" sz="1800" b="0" u="none" strike="noStrike" kern="1200">
                        <a:solidFill>
                          <a:srgbClr val="000000"/>
                        </a:solidFill>
                        <a:effectLst/>
                        <a:latin typeface="+mn-lt"/>
                        <a:ea typeface="+mn-ea"/>
                        <a:cs typeface="+mn-cs"/>
                      </a:endParaRPr>
                    </a:p>
                  </a:txBody>
                  <a:tcPr marL="107740" marR="107740" marT="53870" marB="53870"/>
                </a:tc>
                <a:tc>
                  <a:txBody>
                    <a:bodyPr/>
                    <a:lstStyle/>
                    <a:p>
                      <a:pPr marL="0" algn="ctr" defTabSz="457200" rtl="0" eaLnBrk="1" fontAlgn="b" latinLnBrk="0" hangingPunct="1"/>
                      <a:r>
                        <a:rPr lang="en-IE" sz="1800" b="0" u="none" strike="noStrike" kern="1200" dirty="0">
                          <a:solidFill>
                            <a:srgbClr val="000000"/>
                          </a:solidFill>
                          <a:effectLst/>
                        </a:rPr>
                        <a:t>Slow</a:t>
                      </a:r>
                      <a:endParaRPr lang="en-GB" sz="1800" b="0" u="none" strike="noStrike" kern="1200" dirty="0">
                        <a:solidFill>
                          <a:srgbClr val="000000"/>
                        </a:solidFill>
                        <a:effectLst/>
                        <a:latin typeface="+mn-lt"/>
                        <a:ea typeface="+mn-ea"/>
                        <a:cs typeface="+mn-cs"/>
                      </a:endParaRPr>
                    </a:p>
                  </a:txBody>
                  <a:tcPr marL="107740" marR="107740" marT="53870" marB="53870"/>
                </a:tc>
                <a:extLst>
                  <a:ext uri="{0D108BD9-81ED-4DB2-BD59-A6C34878D82A}">
                    <a16:rowId xmlns:a16="http://schemas.microsoft.com/office/drawing/2014/main" val="273145998"/>
                  </a:ext>
                </a:extLst>
              </a:tr>
              <a:tr h="797279">
                <a:tc>
                  <a:txBody>
                    <a:bodyPr/>
                    <a:lstStyle/>
                    <a:p>
                      <a:pPr marL="0" algn="ctr" defTabSz="457200" rtl="0" eaLnBrk="1" fontAlgn="b" latinLnBrk="0" hangingPunct="1"/>
                      <a:r>
                        <a:rPr lang="en-IE" sz="1800" b="0" u="none" strike="noStrike" kern="1200">
                          <a:solidFill>
                            <a:srgbClr val="000000"/>
                          </a:solidFill>
                          <a:effectLst/>
                        </a:rPr>
                        <a:t>Require less training data</a:t>
                      </a:r>
                      <a:endParaRPr lang="en-GB" sz="1800" b="0" u="none" strike="noStrike" kern="1200">
                        <a:solidFill>
                          <a:srgbClr val="000000"/>
                        </a:solidFill>
                        <a:effectLst/>
                        <a:latin typeface="+mn-lt"/>
                        <a:ea typeface="+mn-ea"/>
                        <a:cs typeface="+mn-cs"/>
                      </a:endParaRPr>
                    </a:p>
                  </a:txBody>
                  <a:tcPr marL="107740" marR="107740" marT="53870" marB="53870"/>
                </a:tc>
                <a:tc>
                  <a:txBody>
                    <a:bodyPr/>
                    <a:lstStyle/>
                    <a:p>
                      <a:pPr marL="0" algn="ctr" defTabSz="457200" rtl="0" eaLnBrk="1" fontAlgn="b" latinLnBrk="0" hangingPunct="1"/>
                      <a:r>
                        <a:rPr lang="en-IE" sz="1800" b="0" u="none" strike="noStrike" kern="1200" dirty="0">
                          <a:solidFill>
                            <a:srgbClr val="000000"/>
                          </a:solidFill>
                          <a:effectLst/>
                        </a:rPr>
                        <a:t>Require more training data</a:t>
                      </a:r>
                      <a:endParaRPr lang="en-GB" sz="1800" b="0" u="none" strike="noStrike" kern="1200" dirty="0">
                        <a:solidFill>
                          <a:srgbClr val="000000"/>
                        </a:solidFill>
                        <a:effectLst/>
                        <a:latin typeface="+mn-lt"/>
                        <a:ea typeface="+mn-ea"/>
                        <a:cs typeface="+mn-cs"/>
                      </a:endParaRPr>
                    </a:p>
                  </a:txBody>
                  <a:tcPr marL="107740" marR="107740" marT="53870" marB="53870"/>
                </a:tc>
                <a:extLst>
                  <a:ext uri="{0D108BD9-81ED-4DB2-BD59-A6C34878D82A}">
                    <a16:rowId xmlns:a16="http://schemas.microsoft.com/office/drawing/2014/main" val="235549447"/>
                  </a:ext>
                </a:extLst>
              </a:tr>
              <a:tr h="797279">
                <a:tc>
                  <a:txBody>
                    <a:bodyPr/>
                    <a:lstStyle/>
                    <a:p>
                      <a:pPr marL="0" algn="ctr" defTabSz="457200" rtl="0" eaLnBrk="1" fontAlgn="b" latinLnBrk="0" hangingPunct="1"/>
                      <a:r>
                        <a:rPr lang="en-IE" sz="1800" b="0" u="none" strike="noStrike" kern="1200">
                          <a:solidFill>
                            <a:srgbClr val="000000"/>
                          </a:solidFill>
                          <a:effectLst/>
                        </a:rPr>
                        <a:t>Low Computational cost</a:t>
                      </a:r>
                      <a:endParaRPr lang="en-GB" sz="1800" b="0" u="none" strike="noStrike" kern="1200">
                        <a:solidFill>
                          <a:srgbClr val="000000"/>
                        </a:solidFill>
                        <a:effectLst/>
                        <a:latin typeface="+mn-lt"/>
                        <a:ea typeface="+mn-ea"/>
                        <a:cs typeface="+mn-cs"/>
                      </a:endParaRPr>
                    </a:p>
                  </a:txBody>
                  <a:tcPr marL="107740" marR="107740" marT="53870" marB="53870"/>
                </a:tc>
                <a:tc>
                  <a:txBody>
                    <a:bodyPr/>
                    <a:lstStyle/>
                    <a:p>
                      <a:pPr marL="0" algn="ctr" defTabSz="457200" rtl="0" eaLnBrk="1" fontAlgn="b" latinLnBrk="0" hangingPunct="1"/>
                      <a:r>
                        <a:rPr lang="en-IE" sz="1800" b="0" u="none" strike="noStrike" kern="1200" dirty="0">
                          <a:solidFill>
                            <a:srgbClr val="000000"/>
                          </a:solidFill>
                          <a:effectLst/>
                        </a:rPr>
                        <a:t>High Computational cost</a:t>
                      </a:r>
                      <a:endParaRPr lang="en-GB" sz="1800" b="0" u="none" strike="noStrike" kern="1200" dirty="0">
                        <a:solidFill>
                          <a:srgbClr val="000000"/>
                        </a:solidFill>
                        <a:effectLst/>
                        <a:latin typeface="+mn-lt"/>
                        <a:ea typeface="+mn-ea"/>
                        <a:cs typeface="+mn-cs"/>
                      </a:endParaRPr>
                    </a:p>
                  </a:txBody>
                  <a:tcPr marL="107740" marR="107740" marT="53870" marB="53870"/>
                </a:tc>
                <a:extLst>
                  <a:ext uri="{0D108BD9-81ED-4DB2-BD59-A6C34878D82A}">
                    <a16:rowId xmlns:a16="http://schemas.microsoft.com/office/drawing/2014/main" val="204778758"/>
                  </a:ext>
                </a:extLst>
              </a:tr>
              <a:tr h="797279">
                <a:tc>
                  <a:txBody>
                    <a:bodyPr/>
                    <a:lstStyle/>
                    <a:p>
                      <a:pPr marL="0" algn="ctr" defTabSz="457200" rtl="0" eaLnBrk="1" fontAlgn="b" latinLnBrk="0" hangingPunct="1"/>
                      <a:r>
                        <a:rPr lang="en-IE" sz="1800" b="0" u="none" strike="noStrike" kern="1200">
                          <a:solidFill>
                            <a:srgbClr val="000000"/>
                          </a:solidFill>
                          <a:effectLst/>
                        </a:rPr>
                        <a:t>Real time object detection</a:t>
                      </a:r>
                      <a:endParaRPr lang="en-GB" sz="1800" b="0" u="none" strike="noStrike" kern="1200">
                        <a:solidFill>
                          <a:srgbClr val="000000"/>
                        </a:solidFill>
                        <a:effectLst/>
                        <a:latin typeface="+mn-lt"/>
                        <a:ea typeface="+mn-ea"/>
                        <a:cs typeface="+mn-cs"/>
                      </a:endParaRPr>
                    </a:p>
                  </a:txBody>
                  <a:tcPr marL="107740" marR="107740" marT="53870" marB="53870"/>
                </a:tc>
                <a:tc>
                  <a:txBody>
                    <a:bodyPr/>
                    <a:lstStyle/>
                    <a:p>
                      <a:pPr marL="0" algn="ctr" defTabSz="457200" rtl="0" eaLnBrk="1" fontAlgn="b" latinLnBrk="0" hangingPunct="1"/>
                      <a:r>
                        <a:rPr lang="en-IE" sz="1800" b="0" u="none" strike="noStrike" kern="1200" dirty="0">
                          <a:solidFill>
                            <a:srgbClr val="000000"/>
                          </a:solidFill>
                          <a:effectLst/>
                        </a:rPr>
                        <a:t>High accuracy object detection</a:t>
                      </a:r>
                      <a:endParaRPr lang="en-GB" sz="1800" b="0" u="none" strike="noStrike" kern="1200" dirty="0">
                        <a:solidFill>
                          <a:srgbClr val="000000"/>
                        </a:solidFill>
                        <a:effectLst/>
                        <a:latin typeface="+mn-lt"/>
                        <a:ea typeface="+mn-ea"/>
                        <a:cs typeface="+mn-cs"/>
                      </a:endParaRPr>
                    </a:p>
                  </a:txBody>
                  <a:tcPr marL="107740" marR="107740" marT="53870" marB="53870"/>
                </a:tc>
                <a:extLst>
                  <a:ext uri="{0D108BD9-81ED-4DB2-BD59-A6C34878D82A}">
                    <a16:rowId xmlns:a16="http://schemas.microsoft.com/office/drawing/2014/main" val="362829180"/>
                  </a:ext>
                </a:extLst>
              </a:tr>
            </a:tbl>
          </a:graphicData>
        </a:graphic>
      </p:graphicFrame>
    </p:spTree>
    <p:extLst>
      <p:ext uri="{BB962C8B-B14F-4D97-AF65-F5344CB8AC3E}">
        <p14:creationId xmlns:p14="http://schemas.microsoft.com/office/powerpoint/2010/main" val="445603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0650" y="841377"/>
            <a:ext cx="7886700" cy="742653"/>
          </a:xfrm>
        </p:spPr>
        <p:txBody>
          <a:bodyPr>
            <a:normAutofit/>
          </a:bodyPr>
          <a:lstStyle/>
          <a:p>
            <a:pPr>
              <a:lnSpc>
                <a:spcPct val="90000"/>
              </a:lnSpc>
            </a:pPr>
            <a:r>
              <a:rPr lang="en-IE" sz="3600" b="1" dirty="0"/>
              <a:t>R</a:t>
            </a:r>
            <a:r>
              <a:rPr lang="en-GB" sz="3600" b="1" dirty="0" err="1"/>
              <a:t>esult</a:t>
            </a:r>
            <a:endParaRPr lang="en-GB" sz="36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FADA6E97-AFBC-7086-2A8B-11A362546362}"/>
              </a:ext>
            </a:extLst>
          </p:cNvPr>
          <p:cNvGraphicFramePr>
            <a:graphicFrameLocks noGrp="1"/>
          </p:cNvGraphicFramePr>
          <p:nvPr>
            <p:ph idx="1"/>
            <p:extLst>
              <p:ext uri="{D42A27DB-BD31-4B8C-83A1-F6EECF244321}">
                <p14:modId xmlns:p14="http://schemas.microsoft.com/office/powerpoint/2010/main" val="1713625627"/>
              </p:ext>
            </p:extLst>
          </p:nvPr>
        </p:nvGraphicFramePr>
        <p:xfrm>
          <a:off x="650650" y="1101044"/>
          <a:ext cx="788670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a:extLst>
              <a:ext uri="{FF2B5EF4-FFF2-40B4-BE49-F238E27FC236}">
                <a16:creationId xmlns:a16="http://schemas.microsoft.com/office/drawing/2014/main" id="{03B17E53-DFE8-D142-6FB8-83957CADBD39}"/>
              </a:ext>
            </a:extLst>
          </p:cNvPr>
          <p:cNvGraphicFramePr>
            <a:graphicFrameLocks noGrp="1"/>
          </p:cNvGraphicFramePr>
          <p:nvPr>
            <p:extLst>
              <p:ext uri="{D42A27DB-BD31-4B8C-83A1-F6EECF244321}">
                <p14:modId xmlns:p14="http://schemas.microsoft.com/office/powerpoint/2010/main" val="4269440314"/>
              </p:ext>
            </p:extLst>
          </p:nvPr>
        </p:nvGraphicFramePr>
        <p:xfrm>
          <a:off x="1626636" y="4355442"/>
          <a:ext cx="6096000" cy="1483360"/>
        </p:xfrm>
        <a:graphic>
          <a:graphicData uri="http://schemas.openxmlformats.org/drawingml/2006/table">
            <a:tbl>
              <a:tblPr firstRow="1" bandRow="1">
                <a:tableStyleId>{0E3FDE45-AF77-4B5C-9715-49D594BDF05E}</a:tableStyleId>
              </a:tblPr>
              <a:tblGrid>
                <a:gridCol w="1524000">
                  <a:extLst>
                    <a:ext uri="{9D8B030D-6E8A-4147-A177-3AD203B41FA5}">
                      <a16:colId xmlns:a16="http://schemas.microsoft.com/office/drawing/2014/main" val="2307366091"/>
                    </a:ext>
                  </a:extLst>
                </a:gridCol>
                <a:gridCol w="1524000">
                  <a:extLst>
                    <a:ext uri="{9D8B030D-6E8A-4147-A177-3AD203B41FA5}">
                      <a16:colId xmlns:a16="http://schemas.microsoft.com/office/drawing/2014/main" val="3786604327"/>
                    </a:ext>
                  </a:extLst>
                </a:gridCol>
                <a:gridCol w="1483568">
                  <a:extLst>
                    <a:ext uri="{9D8B030D-6E8A-4147-A177-3AD203B41FA5}">
                      <a16:colId xmlns:a16="http://schemas.microsoft.com/office/drawing/2014/main" val="2086059529"/>
                    </a:ext>
                  </a:extLst>
                </a:gridCol>
                <a:gridCol w="1564432">
                  <a:extLst>
                    <a:ext uri="{9D8B030D-6E8A-4147-A177-3AD203B41FA5}">
                      <a16:colId xmlns:a16="http://schemas.microsoft.com/office/drawing/2014/main" val="1455250445"/>
                    </a:ext>
                  </a:extLst>
                </a:gridCol>
              </a:tblGrid>
              <a:tr h="370840">
                <a:tc>
                  <a:txBody>
                    <a:bodyPr/>
                    <a:lstStyle/>
                    <a:p>
                      <a:pPr algn="ctr" fontAlgn="b"/>
                      <a:r>
                        <a:rPr lang="en-GB" sz="1800" b="0" u="none" strike="noStrike" dirty="0">
                          <a:solidFill>
                            <a:srgbClr val="000000"/>
                          </a:solidFill>
                          <a:effectLst/>
                        </a:rPr>
                        <a:t>MODEL</a:t>
                      </a:r>
                      <a:endParaRPr lang="en-GB" sz="1800" b="0" i="0" u="none" strike="noStrike" dirty="0">
                        <a:solidFill>
                          <a:srgbClr val="000000"/>
                        </a:solidFill>
                        <a:effectLst/>
                        <a:latin typeface="+mn-lt"/>
                      </a:endParaRPr>
                    </a:p>
                  </a:txBody>
                  <a:tcPr marL="9525" marR="9525" marT="9525" marB="0" anchor="b"/>
                </a:tc>
                <a:tc>
                  <a:txBody>
                    <a:bodyPr/>
                    <a:lstStyle/>
                    <a:p>
                      <a:pPr lvl="0" algn="ctr" fontAlgn="b"/>
                      <a:r>
                        <a:rPr lang="en-GB" sz="1800" b="0" u="none" strike="noStrike" dirty="0">
                          <a:solidFill>
                            <a:srgbClr val="000000"/>
                          </a:solidFill>
                          <a:effectLst/>
                        </a:rPr>
                        <a:t>LOSS</a:t>
                      </a:r>
                      <a:endParaRPr lang="en-GB" sz="1800" b="0" i="0" u="none" strike="noStrike" dirty="0">
                        <a:solidFill>
                          <a:srgbClr val="000000"/>
                        </a:solidFill>
                        <a:effectLst/>
                        <a:latin typeface="+mn-lt"/>
                      </a:endParaRPr>
                    </a:p>
                  </a:txBody>
                  <a:tcPr marL="9525" marR="9525" marT="9525" marB="0" anchor="b"/>
                </a:tc>
                <a:tc>
                  <a:txBody>
                    <a:bodyPr/>
                    <a:lstStyle/>
                    <a:p>
                      <a:pPr algn="l" fontAlgn="b"/>
                      <a:r>
                        <a:rPr lang="en-GB" sz="1800" b="0" u="none" strike="noStrike" dirty="0">
                          <a:solidFill>
                            <a:srgbClr val="000000"/>
                          </a:solidFill>
                          <a:effectLst/>
                        </a:rPr>
                        <a:t>ACCURACY</a:t>
                      </a:r>
                      <a:endParaRPr lang="en-GB" sz="1800" b="0" i="0" u="none" strike="noStrike" dirty="0">
                        <a:solidFill>
                          <a:srgbClr val="000000"/>
                        </a:solidFill>
                        <a:effectLst/>
                        <a:latin typeface="+mn-lt"/>
                      </a:endParaRPr>
                    </a:p>
                  </a:txBody>
                  <a:tcPr marL="9525" marR="9525" marT="9525" marB="0" anchor="b"/>
                </a:tc>
                <a:tc>
                  <a:txBody>
                    <a:bodyPr/>
                    <a:lstStyle/>
                    <a:p>
                      <a:pPr algn="ctr" fontAlgn="b"/>
                      <a:r>
                        <a:rPr lang="en-GB" sz="1800" b="0" u="none" strike="noStrike" dirty="0" err="1">
                          <a:solidFill>
                            <a:srgbClr val="000000"/>
                          </a:solidFill>
                          <a:effectLst/>
                        </a:rPr>
                        <a:t>mAP</a:t>
                      </a:r>
                      <a:endParaRPr lang="en-GB"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279266709"/>
                  </a:ext>
                </a:extLst>
              </a:tr>
              <a:tr h="370840">
                <a:tc>
                  <a:txBody>
                    <a:bodyPr/>
                    <a:lstStyle/>
                    <a:p>
                      <a:pPr algn="ctr" fontAlgn="b"/>
                      <a:r>
                        <a:rPr lang="en-GB" sz="1800" b="0" u="none" strike="noStrike">
                          <a:solidFill>
                            <a:srgbClr val="000000"/>
                          </a:solidFill>
                          <a:effectLst/>
                        </a:rPr>
                        <a:t>Efficient Net</a:t>
                      </a:r>
                      <a:endParaRPr lang="en-GB" sz="1800" b="0" i="0" u="none" strike="noStrike">
                        <a:solidFill>
                          <a:srgbClr val="000000"/>
                        </a:solidFill>
                        <a:effectLst/>
                        <a:latin typeface="+mn-lt"/>
                      </a:endParaRPr>
                    </a:p>
                  </a:txBody>
                  <a:tcPr marL="9525" marR="9525" marT="9525" marB="0" anchor="b"/>
                </a:tc>
                <a:tc>
                  <a:txBody>
                    <a:bodyPr/>
                    <a:lstStyle/>
                    <a:p>
                      <a:pPr algn="ctr" fontAlgn="b"/>
                      <a:r>
                        <a:rPr lang="en-GB" sz="1800" b="0" u="none" strike="noStrike" dirty="0">
                          <a:solidFill>
                            <a:srgbClr val="000000"/>
                          </a:solidFill>
                          <a:effectLst/>
                        </a:rPr>
                        <a:t>8.3631</a:t>
                      </a:r>
                      <a:endParaRPr lang="en-GB" sz="1800" b="0" i="0" u="none" strike="noStrike" dirty="0">
                        <a:solidFill>
                          <a:srgbClr val="000000"/>
                        </a:solidFill>
                        <a:effectLst/>
                        <a:latin typeface="+mn-lt"/>
                      </a:endParaRPr>
                    </a:p>
                  </a:txBody>
                  <a:tcPr marL="9525" marR="9525" marT="9525" marB="0" anchor="b"/>
                </a:tc>
                <a:tc>
                  <a:txBody>
                    <a:bodyPr/>
                    <a:lstStyle/>
                    <a:p>
                      <a:pPr algn="ctr" fontAlgn="b"/>
                      <a:r>
                        <a:rPr lang="en-GB" sz="1800" b="0" u="none" strike="noStrike" dirty="0">
                          <a:solidFill>
                            <a:srgbClr val="000000"/>
                          </a:solidFill>
                          <a:effectLst/>
                        </a:rPr>
                        <a:t>0.9263</a:t>
                      </a:r>
                      <a:endParaRPr lang="en-GB" sz="1800" b="0" i="0" u="none" strike="noStrike" dirty="0">
                        <a:solidFill>
                          <a:srgbClr val="000000"/>
                        </a:solidFill>
                        <a:effectLst/>
                        <a:latin typeface="+mn-lt"/>
                      </a:endParaRPr>
                    </a:p>
                  </a:txBody>
                  <a:tcPr marL="9525" marR="9525" marT="9525" marB="0" anchor="b"/>
                </a:tc>
                <a:tc>
                  <a:txBody>
                    <a:bodyPr/>
                    <a:lstStyle/>
                    <a:p>
                      <a:pPr algn="ctr" fontAlgn="b"/>
                      <a:r>
                        <a:rPr lang="en-GB" sz="1800" b="0" u="none" strike="noStrike" dirty="0">
                          <a:solidFill>
                            <a:srgbClr val="000000"/>
                          </a:solidFill>
                          <a:effectLst/>
                        </a:rPr>
                        <a:t>0.233</a:t>
                      </a:r>
                      <a:endParaRPr lang="en-GB"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10341715"/>
                  </a:ext>
                </a:extLst>
              </a:tr>
              <a:tr h="370840">
                <a:tc>
                  <a:txBody>
                    <a:bodyPr/>
                    <a:lstStyle/>
                    <a:p>
                      <a:pPr algn="ctr" fontAlgn="b"/>
                      <a:r>
                        <a:rPr lang="en-GB" sz="1800" b="0" u="none" strike="noStrike">
                          <a:solidFill>
                            <a:srgbClr val="000000"/>
                          </a:solidFill>
                          <a:effectLst/>
                        </a:rPr>
                        <a:t>NASNET</a:t>
                      </a:r>
                      <a:endParaRPr lang="en-GB" sz="1800" b="0" i="0" u="none" strike="noStrike">
                        <a:solidFill>
                          <a:srgbClr val="000000"/>
                        </a:solidFill>
                        <a:effectLst/>
                        <a:latin typeface="+mn-lt"/>
                      </a:endParaRPr>
                    </a:p>
                  </a:txBody>
                  <a:tcPr marL="9525" marR="9525" marT="9525" marB="0" anchor="b"/>
                </a:tc>
                <a:tc>
                  <a:txBody>
                    <a:bodyPr/>
                    <a:lstStyle/>
                    <a:p>
                      <a:pPr algn="ctr" fontAlgn="b"/>
                      <a:r>
                        <a:rPr lang="en-GB" sz="1800" b="0" u="none" strike="noStrike" dirty="0">
                          <a:solidFill>
                            <a:srgbClr val="000000"/>
                          </a:solidFill>
                          <a:effectLst/>
                        </a:rPr>
                        <a:t>15.225</a:t>
                      </a:r>
                      <a:endParaRPr lang="en-GB" sz="1800" b="0" i="0" u="none" strike="noStrike" dirty="0">
                        <a:solidFill>
                          <a:srgbClr val="000000"/>
                        </a:solidFill>
                        <a:effectLst/>
                        <a:latin typeface="+mn-lt"/>
                      </a:endParaRPr>
                    </a:p>
                  </a:txBody>
                  <a:tcPr marL="9525" marR="9525" marT="9525" marB="0" anchor="b"/>
                </a:tc>
                <a:tc>
                  <a:txBody>
                    <a:bodyPr/>
                    <a:lstStyle/>
                    <a:p>
                      <a:pPr algn="ctr" fontAlgn="b"/>
                      <a:r>
                        <a:rPr lang="en-GB" sz="1800" b="0" u="none" strike="noStrike" dirty="0">
                          <a:solidFill>
                            <a:srgbClr val="000000"/>
                          </a:solidFill>
                          <a:effectLst/>
                        </a:rPr>
                        <a:t>0.7913</a:t>
                      </a:r>
                      <a:endParaRPr lang="en-GB" sz="1800" b="0" i="0" u="none" strike="noStrike" dirty="0">
                        <a:solidFill>
                          <a:srgbClr val="000000"/>
                        </a:solidFill>
                        <a:effectLst/>
                        <a:latin typeface="+mn-lt"/>
                      </a:endParaRPr>
                    </a:p>
                  </a:txBody>
                  <a:tcPr marL="9525" marR="9525" marT="9525" marB="0" anchor="b"/>
                </a:tc>
                <a:tc>
                  <a:txBody>
                    <a:bodyPr/>
                    <a:lstStyle/>
                    <a:p>
                      <a:pPr algn="ctr" fontAlgn="b"/>
                      <a:r>
                        <a:rPr lang="en-GB" sz="1800" b="0" u="none" strike="noStrike" dirty="0">
                          <a:solidFill>
                            <a:srgbClr val="000000"/>
                          </a:solidFill>
                          <a:effectLst/>
                        </a:rPr>
                        <a:t>0.19</a:t>
                      </a:r>
                      <a:endParaRPr lang="en-GB"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15566064"/>
                  </a:ext>
                </a:extLst>
              </a:tr>
              <a:tr h="370840">
                <a:tc>
                  <a:txBody>
                    <a:bodyPr/>
                    <a:lstStyle/>
                    <a:p>
                      <a:pPr algn="ctr" fontAlgn="b"/>
                      <a:r>
                        <a:rPr lang="en-GB" sz="1800" b="0" u="none" strike="noStrike" dirty="0">
                          <a:solidFill>
                            <a:srgbClr val="000000"/>
                          </a:solidFill>
                          <a:effectLst/>
                        </a:rPr>
                        <a:t>YOLO</a:t>
                      </a:r>
                      <a:endParaRPr lang="en-GB" sz="1800" b="0" i="0" u="none" strike="noStrike" dirty="0">
                        <a:solidFill>
                          <a:srgbClr val="000000"/>
                        </a:solidFill>
                        <a:effectLst/>
                        <a:latin typeface="+mn-lt"/>
                      </a:endParaRPr>
                    </a:p>
                  </a:txBody>
                  <a:tcPr marL="9525" marR="9525" marT="9525" marB="0" anchor="b"/>
                </a:tc>
                <a:tc>
                  <a:txBody>
                    <a:bodyPr/>
                    <a:lstStyle/>
                    <a:p>
                      <a:pPr algn="ctr" fontAlgn="b"/>
                      <a:r>
                        <a:rPr lang="en-GB" sz="1800" b="0" u="none" strike="noStrike" dirty="0">
                          <a:solidFill>
                            <a:srgbClr val="000000"/>
                          </a:solidFill>
                          <a:effectLst/>
                        </a:rPr>
                        <a:t>1.0693</a:t>
                      </a:r>
                      <a:endParaRPr lang="en-GB" sz="1800" b="0" i="0" u="none" strike="noStrike" dirty="0">
                        <a:solidFill>
                          <a:srgbClr val="000000"/>
                        </a:solidFill>
                        <a:effectLst/>
                        <a:latin typeface="+mn-lt"/>
                      </a:endParaRPr>
                    </a:p>
                  </a:txBody>
                  <a:tcPr marL="9525" marR="9525" marT="9525" marB="0" anchor="b"/>
                </a:tc>
                <a:tc>
                  <a:txBody>
                    <a:bodyPr/>
                    <a:lstStyle/>
                    <a:p>
                      <a:pPr algn="ctr" fontAlgn="b"/>
                      <a:r>
                        <a:rPr lang="en-GB" sz="1800" b="0" u="none" strike="noStrike" dirty="0">
                          <a:solidFill>
                            <a:srgbClr val="000000"/>
                          </a:solidFill>
                          <a:effectLst/>
                        </a:rPr>
                        <a:t>0.9427</a:t>
                      </a:r>
                      <a:endParaRPr lang="en-GB" sz="1800" b="0" i="0" u="none" strike="noStrike" dirty="0">
                        <a:solidFill>
                          <a:srgbClr val="000000"/>
                        </a:solidFill>
                        <a:effectLst/>
                        <a:latin typeface="+mn-lt"/>
                      </a:endParaRPr>
                    </a:p>
                  </a:txBody>
                  <a:tcPr marL="9525" marR="9525" marT="9525" marB="0" anchor="b"/>
                </a:tc>
                <a:tc>
                  <a:txBody>
                    <a:bodyPr/>
                    <a:lstStyle/>
                    <a:p>
                      <a:pPr algn="ctr" fontAlgn="b"/>
                      <a:r>
                        <a:rPr lang="en-GB" sz="1800" b="0" u="none" strike="noStrike" dirty="0">
                          <a:solidFill>
                            <a:srgbClr val="000000"/>
                          </a:solidFill>
                          <a:effectLst/>
                        </a:rPr>
                        <a:t>0.95</a:t>
                      </a:r>
                      <a:endParaRPr lang="en-GB" sz="18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12322637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5843D-9D1D-4BE6-AD84-445A06F756B2}"/>
              </a:ext>
            </a:extLst>
          </p:cNvPr>
          <p:cNvSpPr>
            <a:spLocks noGrp="1"/>
          </p:cNvSpPr>
          <p:nvPr>
            <p:ph type="title"/>
          </p:nvPr>
        </p:nvSpPr>
        <p:spPr>
          <a:xfrm>
            <a:off x="630936" y="548640"/>
            <a:ext cx="2700645" cy="4480560"/>
          </a:xfrm>
        </p:spPr>
        <p:txBody>
          <a:bodyPr>
            <a:normAutofit/>
          </a:bodyPr>
          <a:lstStyle/>
          <a:p>
            <a:br>
              <a:rPr lang="en-IE" sz="8800" dirty="0"/>
            </a:br>
            <a:r>
              <a:rPr lang="en-GB" sz="4300" b="1" dirty="0"/>
              <a:t>Conclusion</a:t>
            </a:r>
            <a:endParaRPr lang="en-GB" sz="43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2188311F-5D01-E599-5EFA-2912369B602A}"/>
              </a:ext>
            </a:extLst>
          </p:cNvPr>
          <p:cNvGraphicFramePr>
            <a:graphicFrameLocks noGrp="1"/>
          </p:cNvGraphicFramePr>
          <p:nvPr>
            <p:ph idx="1"/>
            <p:extLst>
              <p:ext uri="{D42A27DB-BD31-4B8C-83A1-F6EECF244321}">
                <p14:modId xmlns:p14="http://schemas.microsoft.com/office/powerpoint/2010/main" val="3811745525"/>
              </p:ext>
            </p:extLst>
          </p:nvPr>
        </p:nvGraphicFramePr>
        <p:xfrm>
          <a:off x="3844813" y="552091"/>
          <a:ext cx="4668251"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066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4DE223-542E-4CA9-8431-78B085A24DAA}"/>
              </a:ext>
            </a:extLst>
          </p:cNvPr>
          <p:cNvSpPr>
            <a:spLocks noGrp="1"/>
          </p:cNvSpPr>
          <p:nvPr>
            <p:ph type="title"/>
          </p:nvPr>
        </p:nvSpPr>
        <p:spPr>
          <a:xfrm>
            <a:off x="630936" y="548640"/>
            <a:ext cx="2700645" cy="5431536"/>
          </a:xfrm>
        </p:spPr>
        <p:txBody>
          <a:bodyPr>
            <a:normAutofit/>
          </a:bodyPr>
          <a:lstStyle/>
          <a:p>
            <a:br>
              <a:rPr lang="en-IE" sz="4700" dirty="0"/>
            </a:br>
            <a:r>
              <a:rPr lang="en-GB" sz="4300" b="1" dirty="0"/>
              <a:t>Reference</a:t>
            </a:r>
            <a:endParaRPr lang="en-GB" sz="43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8ED74C-2EC3-428B-A937-18B395BFA81B}"/>
              </a:ext>
            </a:extLst>
          </p:cNvPr>
          <p:cNvSpPr>
            <a:spLocks noGrp="1"/>
          </p:cNvSpPr>
          <p:nvPr>
            <p:ph idx="1"/>
          </p:nvPr>
        </p:nvSpPr>
        <p:spPr>
          <a:xfrm>
            <a:off x="3844813" y="552091"/>
            <a:ext cx="4668251" cy="5431536"/>
          </a:xfrm>
        </p:spPr>
        <p:txBody>
          <a:bodyPr anchor="ctr">
            <a:normAutofit/>
          </a:bodyPr>
          <a:lstStyle/>
          <a:p>
            <a:pPr>
              <a:lnSpc>
                <a:spcPct val="90000"/>
              </a:lnSpc>
            </a:pPr>
            <a:r>
              <a:rPr lang="en-GB" sz="1300" b="1" dirty="0"/>
              <a:t>Reference 1</a:t>
            </a:r>
            <a:endParaRPr lang="en-GB" sz="1300" dirty="0"/>
          </a:p>
          <a:p>
            <a:pPr marL="0" indent="0">
              <a:lnSpc>
                <a:spcPct val="90000"/>
              </a:lnSpc>
              <a:buNone/>
            </a:pPr>
            <a:r>
              <a:rPr lang="en-GB" sz="1300" dirty="0"/>
              <a:t>Author: Stanford University. Title: Copyright Notice - CS230 Deep Learning [on Stanford University cs230.stanford.edu]. Year: 2024</a:t>
            </a:r>
            <a:br>
              <a:rPr lang="en-GB" sz="1300" dirty="0"/>
            </a:br>
            <a:r>
              <a:rPr lang="en-GB" sz="1300" dirty="0">
                <a:hlinkClick r:id="rId2"/>
              </a:rPr>
              <a:t>https://www.cs.utexas.edu/~yukez/cs391r_fall2021/slides/pre_09-02_Shivang.pdf</a:t>
            </a:r>
            <a:endParaRPr lang="en-GB" sz="1300" dirty="0"/>
          </a:p>
          <a:p>
            <a:pPr marL="0" indent="0">
              <a:lnSpc>
                <a:spcPct val="90000"/>
              </a:lnSpc>
              <a:buNone/>
            </a:pPr>
            <a:br>
              <a:rPr lang="en-GB" sz="1300" dirty="0"/>
            </a:br>
            <a:endParaRPr lang="en-GB" sz="1300" dirty="0"/>
          </a:p>
          <a:p>
            <a:pPr>
              <a:lnSpc>
                <a:spcPct val="90000"/>
              </a:lnSpc>
            </a:pPr>
            <a:r>
              <a:rPr lang="en-GB" sz="1300" b="1" dirty="0"/>
              <a:t>Reference 2</a:t>
            </a:r>
            <a:endParaRPr lang="en-GB" sz="1300" dirty="0"/>
          </a:p>
          <a:p>
            <a:pPr marL="0" indent="0">
              <a:lnSpc>
                <a:spcPct val="90000"/>
              </a:lnSpc>
              <a:buNone/>
            </a:pPr>
            <a:r>
              <a:rPr lang="en-GB" sz="1300" dirty="0"/>
              <a:t>Adrian </a:t>
            </a:r>
            <a:r>
              <a:rPr lang="en-GB" sz="1300" dirty="0" err="1"/>
              <a:t>Rosebrock</a:t>
            </a:r>
            <a:r>
              <a:rPr lang="en-GB" sz="1300" dirty="0"/>
              <a:t>. YOLO object detection with OpenCV. </a:t>
            </a:r>
            <a:r>
              <a:rPr lang="en-GB" sz="1300" dirty="0" err="1"/>
              <a:t>PyImageSearch</a:t>
            </a:r>
            <a:r>
              <a:rPr lang="en-GB" sz="1300" dirty="0"/>
              <a:t>, 2018. [Online].</a:t>
            </a:r>
            <a:br>
              <a:rPr lang="en-GB" sz="1300" dirty="0"/>
            </a:br>
            <a:r>
              <a:rPr lang="en-GB" sz="1300" dirty="0">
                <a:hlinkClick r:id="rId3"/>
              </a:rPr>
              <a:t>https://www.datacamp.com/blog/yolo-object-detection-explained</a:t>
            </a:r>
            <a:endParaRPr lang="en-GB" sz="1300" dirty="0"/>
          </a:p>
          <a:p>
            <a:pPr marL="0" indent="0">
              <a:lnSpc>
                <a:spcPct val="90000"/>
              </a:lnSpc>
              <a:buNone/>
            </a:pPr>
            <a:endParaRPr lang="en-GB" sz="1300" dirty="0"/>
          </a:p>
          <a:p>
            <a:pPr>
              <a:lnSpc>
                <a:spcPct val="90000"/>
              </a:lnSpc>
            </a:pPr>
            <a:r>
              <a:rPr lang="en-GB" sz="1300" b="1" dirty="0"/>
              <a:t>Reference 3</a:t>
            </a:r>
            <a:endParaRPr lang="en-GB" sz="1300" dirty="0"/>
          </a:p>
          <a:p>
            <a:pPr marL="0" indent="0">
              <a:lnSpc>
                <a:spcPct val="90000"/>
              </a:lnSpc>
              <a:buNone/>
            </a:pPr>
            <a:r>
              <a:rPr lang="en-GB" sz="1300" dirty="0"/>
              <a:t>A. Aggarwal, "YOLO Explained. What is YOLO?," Analytics Vidhya, Dec. 27, 2020. [Online]. </a:t>
            </a:r>
            <a:r>
              <a:rPr lang="en-GB" sz="1300" dirty="0">
                <a:hlinkClick r:id="rId4"/>
              </a:rPr>
              <a:t>https://medium.com/analytics-vidhya/yolo-explained-5b6f4564f31</a:t>
            </a:r>
            <a:br>
              <a:rPr lang="en-GB" sz="1300" dirty="0"/>
            </a:br>
            <a:endParaRPr lang="en-GB" sz="1300" dirty="0"/>
          </a:p>
          <a:p>
            <a:pPr>
              <a:lnSpc>
                <a:spcPct val="90000"/>
              </a:lnSpc>
            </a:pPr>
            <a:r>
              <a:rPr lang="en-GB" sz="1300" b="1" dirty="0"/>
              <a:t>Reference 4</a:t>
            </a:r>
            <a:endParaRPr lang="en-GB" sz="1300" dirty="0"/>
          </a:p>
          <a:p>
            <a:pPr marL="0" indent="0">
              <a:lnSpc>
                <a:spcPct val="90000"/>
              </a:lnSpc>
              <a:buNone/>
            </a:pPr>
            <a:r>
              <a:rPr lang="en-GB" sz="1300" dirty="0"/>
              <a:t>M. Tan and Q. V. Le, "</a:t>
            </a:r>
            <a:r>
              <a:rPr lang="en-GB" sz="1300" dirty="0" err="1"/>
              <a:t>EfficientNet</a:t>
            </a:r>
            <a:r>
              <a:rPr lang="en-GB" sz="1300" dirty="0"/>
              <a:t>: Rethinking Model Scaling for Convolutional Neural Networks," arXiv:1905.11946, 2019. [Online]</a:t>
            </a:r>
            <a:r>
              <a:rPr lang="en-GB" sz="1300" dirty="0">
                <a:hlinkClick r:id="rId5"/>
              </a:rPr>
              <a:t>https://arxiv.org/pdf/1905.11946</a:t>
            </a:r>
            <a:br>
              <a:rPr lang="en-GB" sz="1300" dirty="0"/>
            </a:br>
            <a:br>
              <a:rPr lang="en-GB" sz="1300" dirty="0"/>
            </a:br>
            <a:endParaRPr lang="en-GB" sz="1300" dirty="0"/>
          </a:p>
          <a:p>
            <a:pPr>
              <a:lnSpc>
                <a:spcPct val="90000"/>
              </a:lnSpc>
            </a:pPr>
            <a:r>
              <a:rPr lang="en-GB" sz="1300" dirty="0"/>
              <a:t>Literature review References……</a:t>
            </a:r>
          </a:p>
        </p:txBody>
      </p:sp>
    </p:spTree>
    <p:extLst>
      <p:ext uri="{BB962C8B-B14F-4D97-AF65-F5344CB8AC3E}">
        <p14:creationId xmlns:p14="http://schemas.microsoft.com/office/powerpoint/2010/main" val="1526758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E19DB-851B-4AE3-B681-D17AD9E0A8A9}"/>
              </a:ext>
            </a:extLst>
          </p:cNvPr>
          <p:cNvSpPr>
            <a:spLocks noGrp="1"/>
          </p:cNvSpPr>
          <p:nvPr>
            <p:ph type="title"/>
          </p:nvPr>
        </p:nvSpPr>
        <p:spPr>
          <a:xfrm>
            <a:off x="628650" y="451381"/>
            <a:ext cx="7884414" cy="4066540"/>
          </a:xfrm>
        </p:spPr>
        <p:txBody>
          <a:bodyPr vert="horz" lIns="91440" tIns="45720" rIns="91440" bIns="45720" rtlCol="0" anchor="b">
            <a:normAutofit/>
          </a:bodyPr>
          <a:lstStyle/>
          <a:p>
            <a:pPr algn="l" defTabSz="914400">
              <a:lnSpc>
                <a:spcPct val="90000"/>
              </a:lnSpc>
            </a:pPr>
            <a:br>
              <a:rPr lang="en-US" sz="5700" kern="1200">
                <a:solidFill>
                  <a:schemeClr val="tx1"/>
                </a:solidFill>
                <a:latin typeface="+mj-lt"/>
                <a:ea typeface="+mj-ea"/>
                <a:cs typeface="+mj-cs"/>
              </a:rPr>
            </a:br>
            <a:br>
              <a:rPr lang="en-US" sz="5700" kern="1200">
                <a:solidFill>
                  <a:schemeClr val="tx1"/>
                </a:solidFill>
                <a:latin typeface="+mj-lt"/>
                <a:ea typeface="+mj-ea"/>
                <a:cs typeface="+mj-cs"/>
              </a:rPr>
            </a:br>
            <a:br>
              <a:rPr lang="en-US" sz="5700" kern="1200">
                <a:solidFill>
                  <a:schemeClr val="tx1"/>
                </a:solidFill>
                <a:latin typeface="+mj-lt"/>
                <a:ea typeface="+mj-ea"/>
                <a:cs typeface="+mj-cs"/>
              </a:rPr>
            </a:br>
            <a:r>
              <a:rPr lang="en-US" sz="5700" b="1" kern="1200">
                <a:solidFill>
                  <a:schemeClr val="tx1"/>
                </a:solidFill>
                <a:latin typeface="+mj-lt"/>
                <a:ea typeface="+mj-ea"/>
                <a:cs typeface="+mj-cs"/>
              </a:rPr>
              <a:t>Thank-You!</a:t>
            </a:r>
            <a:endParaRPr lang="en-US" sz="5700" kern="1200">
              <a:solidFill>
                <a:schemeClr val="tx1"/>
              </a:solidFill>
              <a:latin typeface="+mj-lt"/>
              <a:ea typeface="+mj-ea"/>
              <a:cs typeface="+mj-cs"/>
            </a:endParaRP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E747248-4D40-1C38-E4AD-4551BDA06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014" y="154053"/>
            <a:ext cx="22098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9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DB02-8B40-4225-ABDD-1DB88C4CDDBB}"/>
              </a:ext>
            </a:extLst>
          </p:cNvPr>
          <p:cNvSpPr>
            <a:spLocks noGrp="1"/>
          </p:cNvSpPr>
          <p:nvPr>
            <p:ph type="title"/>
          </p:nvPr>
        </p:nvSpPr>
        <p:spPr>
          <a:xfrm>
            <a:off x="412224" y="261132"/>
            <a:ext cx="8263890" cy="1434415"/>
          </a:xfrm>
        </p:spPr>
        <p:txBody>
          <a:bodyPr anchor="b">
            <a:normAutofit/>
          </a:bodyPr>
          <a:lstStyle/>
          <a:p>
            <a:r>
              <a:rPr lang="en-GB" sz="4700" b="1"/>
              <a:t>Introduction</a:t>
            </a:r>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9FCE2C8-79F1-85B1-EA19-6D0211C253A7}"/>
              </a:ext>
            </a:extLst>
          </p:cNvPr>
          <p:cNvGraphicFramePr>
            <a:graphicFrameLocks noGrp="1"/>
          </p:cNvGraphicFramePr>
          <p:nvPr>
            <p:ph idx="1"/>
            <p:extLst>
              <p:ext uri="{D42A27DB-BD31-4B8C-83A1-F6EECF244321}">
                <p14:modId xmlns:p14="http://schemas.microsoft.com/office/powerpoint/2010/main" val="1304683019"/>
              </p:ext>
            </p:extLst>
          </p:nvPr>
        </p:nvGraphicFramePr>
        <p:xfrm>
          <a:off x="429368" y="2071316"/>
          <a:ext cx="8263890"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63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DB02-8B40-4225-ABDD-1DB88C4CDDBB}"/>
              </a:ext>
            </a:extLst>
          </p:cNvPr>
          <p:cNvSpPr>
            <a:spLocks noGrp="1"/>
          </p:cNvSpPr>
          <p:nvPr>
            <p:ph type="title"/>
          </p:nvPr>
        </p:nvSpPr>
        <p:spPr>
          <a:xfrm>
            <a:off x="503297" y="61592"/>
            <a:ext cx="8263890" cy="1434415"/>
          </a:xfrm>
        </p:spPr>
        <p:txBody>
          <a:bodyPr anchor="b">
            <a:normAutofit/>
          </a:bodyPr>
          <a:lstStyle/>
          <a:p>
            <a:r>
              <a:rPr lang="en-IE" sz="4800" b="1" dirty="0"/>
              <a:t>Research Question</a:t>
            </a:r>
            <a:endParaRPr lang="en-GB" sz="4700" b="1" dirty="0"/>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7F5B3B4-FFD1-6EA8-CB88-C29C96CE6F17}"/>
              </a:ext>
            </a:extLst>
          </p:cNvPr>
          <p:cNvSpPr>
            <a:spLocks noGrp="1"/>
          </p:cNvSpPr>
          <p:nvPr>
            <p:ph idx="1"/>
          </p:nvPr>
        </p:nvSpPr>
        <p:spPr>
          <a:xfrm>
            <a:off x="537587" y="2070905"/>
            <a:ext cx="8229600" cy="4525963"/>
          </a:xfrm>
        </p:spPr>
        <p:txBody>
          <a:bodyPr>
            <a:normAutofit/>
          </a:bodyPr>
          <a:lstStyle/>
          <a:p>
            <a:r>
              <a:rPr lang="en-GB" sz="2000" dirty="0"/>
              <a:t>How effective are deep learning models, specifically </a:t>
            </a:r>
            <a:r>
              <a:rPr lang="en-GB" sz="2000" dirty="0" err="1"/>
              <a:t>EfficientNet</a:t>
            </a:r>
            <a:r>
              <a:rPr lang="en-GB" sz="2000" dirty="0"/>
              <a:t>, </a:t>
            </a:r>
            <a:r>
              <a:rPr lang="en-GB" sz="2000" dirty="0" err="1"/>
              <a:t>NasNet</a:t>
            </a:r>
            <a:r>
              <a:rPr lang="en-GB" sz="2000" dirty="0"/>
              <a:t>, and YOLOv9, in accurately detecting and localizing vehicle number plates in varied image conditions, and can Optical Character Recognition (OCR) reliably extract text from these detected number plates?</a:t>
            </a:r>
          </a:p>
          <a:p>
            <a:endParaRPr lang="en-GB" sz="2000" dirty="0"/>
          </a:p>
          <a:p>
            <a:r>
              <a:rPr lang="en-GB" sz="2000" dirty="0"/>
              <a:t>Novelty:</a:t>
            </a:r>
            <a:br>
              <a:rPr lang="en-GB" sz="2000" dirty="0"/>
            </a:br>
            <a:r>
              <a:rPr lang="en-GB" sz="2000" dirty="0"/>
              <a:t>Comparative analysis of Yolo-V9 with other deep learning models evaluating their performance also using the OCR on the best identified model to detect number plate text.</a:t>
            </a:r>
          </a:p>
        </p:txBody>
      </p:sp>
    </p:spTree>
    <p:extLst>
      <p:ext uri="{BB962C8B-B14F-4D97-AF65-F5344CB8AC3E}">
        <p14:creationId xmlns:p14="http://schemas.microsoft.com/office/powerpoint/2010/main" val="274899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br>
              <a:rPr lang="en-GB" sz="4300" b="1" dirty="0"/>
            </a:br>
            <a:r>
              <a:rPr lang="en-GB" sz="4300" b="1" dirty="0"/>
              <a:t>Literature Review</a:t>
            </a:r>
            <a:br>
              <a:rPr lang="en-GB" sz="4300" b="1" dirty="0"/>
            </a:br>
            <a:endParaRPr lang="en-GB" sz="43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493749F-5744-189E-8B8D-6BDB8E1C9C1B}"/>
              </a:ext>
            </a:extLst>
          </p:cNvPr>
          <p:cNvGraphicFramePr>
            <a:graphicFrameLocks noGrp="1"/>
          </p:cNvGraphicFramePr>
          <p:nvPr>
            <p:ph idx="1"/>
            <p:extLst>
              <p:ext uri="{D42A27DB-BD31-4B8C-83A1-F6EECF244321}">
                <p14:modId xmlns:p14="http://schemas.microsoft.com/office/powerpoint/2010/main" val="1828478482"/>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algn="l" defTabSz="914400">
              <a:lnSpc>
                <a:spcPct val="90000"/>
              </a:lnSpc>
            </a:pPr>
            <a:r>
              <a:rPr lang="en-US" sz="4700" b="1" kern="1200">
                <a:solidFill>
                  <a:schemeClr val="tx1"/>
                </a:solidFill>
                <a:latin typeface="+mj-lt"/>
                <a:ea typeface="+mj-ea"/>
                <a:cs typeface="+mj-cs"/>
              </a:rPr>
              <a:t>Methods</a:t>
            </a:r>
            <a:endParaRPr lang="en-US" sz="4700" kern="1200">
              <a:solidFill>
                <a:schemeClr val="tx1"/>
              </a:solidFill>
              <a:latin typeface="+mj-lt"/>
              <a:ea typeface="+mj-ea"/>
              <a:cs typeface="+mj-cs"/>
            </a:endParaRPr>
          </a:p>
        </p:txBody>
      </p:sp>
      <p:sp>
        <p:nvSpPr>
          <p:cNvPr id="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7BD986D-EF38-0BEF-6D1C-3B006269179D}"/>
              </a:ext>
            </a:extLst>
          </p:cNvPr>
          <p:cNvSpPr txBox="1"/>
          <p:nvPr/>
        </p:nvSpPr>
        <p:spPr>
          <a:xfrm>
            <a:off x="473202" y="2807208"/>
            <a:ext cx="2571750" cy="3410712"/>
          </a:xfrm>
          <a:prstGeom prst="rect">
            <a:avLst/>
          </a:prstGeom>
        </p:spPr>
        <p:txBody>
          <a:bodyPr vert="horz" lIns="91440" tIns="45720" rIns="91440" bIns="45720" rtlCol="0" anchor="t">
            <a:normAutofit/>
          </a:bodyPr>
          <a:lstStyle/>
          <a:p>
            <a:pPr lvl="0" indent="-228600" defTabSz="914400">
              <a:lnSpc>
                <a:spcPct val="90000"/>
              </a:lnSpc>
              <a:spcAft>
                <a:spcPts val="600"/>
              </a:spcAft>
              <a:buFont typeface="Arial" panose="020B0604020202020204" pitchFamily="34" charset="0"/>
              <a:buChar char="•"/>
              <a:defRPr cap="all"/>
            </a:pPr>
            <a:r>
              <a:rPr lang="en-US" sz="1100" cap="none" dirty="0"/>
              <a:t>Dataset Link – </a:t>
            </a:r>
            <a:br>
              <a:rPr lang="en-US" sz="1100" cap="none" dirty="0"/>
            </a:br>
            <a:r>
              <a:rPr lang="en-US" sz="1100" cap="none" dirty="0">
                <a:hlinkClick r:id="rId2"/>
              </a:rPr>
              <a:t>Https://Huggingface.Co/Datasets/Keremberke/License-plate-object-detection</a:t>
            </a:r>
            <a:endParaRPr lang="en-US" sz="1100" cap="none" dirty="0"/>
          </a:p>
        </p:txBody>
      </p:sp>
      <p:pic>
        <p:nvPicPr>
          <p:cNvPr id="6" name="Picture 5" descr="A diagram of a training program&#10;&#10;Description automatically generated">
            <a:extLst>
              <a:ext uri="{FF2B5EF4-FFF2-40B4-BE49-F238E27FC236}">
                <a16:creationId xmlns:a16="http://schemas.microsoft.com/office/drawing/2014/main" id="{AABF87DC-321F-70C7-C5F4-32A9ED85C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431" y="313174"/>
            <a:ext cx="5747744" cy="5659680"/>
          </a:xfrm>
          <a:prstGeom prst="rect">
            <a:avLst/>
          </a:prstGeom>
        </p:spPr>
      </p:pic>
      <p:sp>
        <p:nvSpPr>
          <p:cNvPr id="4" name="TextBox 3">
            <a:extLst>
              <a:ext uri="{FF2B5EF4-FFF2-40B4-BE49-F238E27FC236}">
                <a16:creationId xmlns:a16="http://schemas.microsoft.com/office/drawing/2014/main" id="{646A5551-8EB7-943C-9621-772370DBD6FE}"/>
              </a:ext>
            </a:extLst>
          </p:cNvPr>
          <p:cNvSpPr txBox="1"/>
          <p:nvPr/>
        </p:nvSpPr>
        <p:spPr>
          <a:xfrm>
            <a:off x="4862720" y="5972854"/>
            <a:ext cx="4572000" cy="244682"/>
          </a:xfrm>
          <a:prstGeom prst="rect">
            <a:avLst/>
          </a:prstGeom>
          <a:noFill/>
        </p:spPr>
        <p:txBody>
          <a:bodyPr wrap="square">
            <a:spAutoFit/>
          </a:bodyPr>
          <a:lstStyle/>
          <a:p>
            <a:pPr defTabSz="914400">
              <a:lnSpc>
                <a:spcPct val="90000"/>
              </a:lnSpc>
              <a:spcAft>
                <a:spcPts val="600"/>
              </a:spcAft>
            </a:pPr>
            <a:r>
              <a:rPr lang="en-US" sz="1100" b="1" dirty="0">
                <a:effectLst/>
              </a:rPr>
              <a:t>Fig. 1: </a:t>
            </a:r>
            <a:r>
              <a:rPr lang="en-US" sz="1100" dirty="0">
                <a:effectLst/>
              </a:rPr>
              <a:t>Schematic diagram of methodology</a:t>
            </a:r>
            <a:endParaRPr lang="en-US" sz="1100" dirty="0"/>
          </a:p>
        </p:txBody>
      </p:sp>
    </p:spTree>
    <p:extLst>
      <p:ext uri="{BB962C8B-B14F-4D97-AF65-F5344CB8AC3E}">
        <p14:creationId xmlns:p14="http://schemas.microsoft.com/office/powerpoint/2010/main" val="341393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6241C-7ED6-44FF-9DE8-53260BDF875D}"/>
              </a:ext>
            </a:extLst>
          </p:cNvPr>
          <p:cNvSpPr>
            <a:spLocks noGrp="1"/>
          </p:cNvSpPr>
          <p:nvPr>
            <p:ph type="title"/>
          </p:nvPr>
        </p:nvSpPr>
        <p:spPr>
          <a:xfrm>
            <a:off x="407586" y="521223"/>
            <a:ext cx="7886700" cy="1325563"/>
          </a:xfrm>
        </p:spPr>
        <p:txBody>
          <a:bodyPr>
            <a:normAutofit/>
          </a:bodyPr>
          <a:lstStyle/>
          <a:p>
            <a:r>
              <a:rPr lang="en-IE" sz="4700" dirty="0"/>
              <a:t>YOLO –Model </a:t>
            </a:r>
            <a:endParaRPr lang="en-GB" sz="4700" dirty="0"/>
          </a:p>
        </p:txBody>
      </p:sp>
      <p:sp>
        <p:nvSpPr>
          <p:cNvPr id="1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0F1EA3-B19F-48DE-B1F3-EAA84ED45561}"/>
              </a:ext>
            </a:extLst>
          </p:cNvPr>
          <p:cNvSpPr txBox="1"/>
          <p:nvPr/>
        </p:nvSpPr>
        <p:spPr>
          <a:xfrm>
            <a:off x="628650" y="2100324"/>
            <a:ext cx="4942009" cy="2575320"/>
          </a:xfrm>
          <a:prstGeom prst="rect">
            <a:avLst/>
          </a:prstGeom>
          <a:noFill/>
        </p:spPr>
        <p:txBody>
          <a:bodyPr wrap="square">
            <a:spAutoFit/>
          </a:bodyPr>
          <a:lstStyle/>
          <a:p>
            <a:pPr marL="249631" marR="145085" indent="-192024" defTabSz="384048">
              <a:lnSpc>
                <a:spcPct val="90000"/>
              </a:lnSpc>
              <a:spcBef>
                <a:spcPts val="84"/>
              </a:spcBef>
              <a:buSzPct val="128571"/>
              <a:buFont typeface="Arial" panose="020B0604020202020204" pitchFamily="34" charset="0"/>
              <a:buChar char="•"/>
              <a:tabLst>
                <a:tab pos="250698" algn="l"/>
              </a:tabLst>
            </a:pPr>
            <a:r>
              <a:rPr lang="en-US" sz="1428" kern="1200" dirty="0">
                <a:solidFill>
                  <a:schemeClr val="tx1"/>
                </a:solidFill>
                <a:latin typeface="+mn-lt"/>
                <a:ea typeface="+mn-ea"/>
                <a:cs typeface="+mn-cs"/>
              </a:rPr>
              <a:t>Given</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an</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image</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generate</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bounding</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boxes,</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one</a:t>
            </a:r>
            <a:r>
              <a:rPr lang="en-US" sz="1428" kern="1200" spc="-21" dirty="0">
                <a:solidFill>
                  <a:schemeClr val="tx1"/>
                </a:solidFill>
                <a:latin typeface="+mn-lt"/>
                <a:ea typeface="+mn-ea"/>
                <a:cs typeface="+mn-cs"/>
              </a:rPr>
              <a:t> for </a:t>
            </a:r>
            <a:r>
              <a:rPr lang="en-US" sz="1428" kern="1200" dirty="0">
                <a:solidFill>
                  <a:schemeClr val="tx1"/>
                </a:solidFill>
                <a:latin typeface="+mn-lt"/>
                <a:ea typeface="+mn-ea"/>
                <a:cs typeface="+mn-cs"/>
              </a:rPr>
              <a:t>each</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detectable</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object</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in</a:t>
            </a:r>
            <a:r>
              <a:rPr lang="en-US" sz="1428" kern="1200" spc="-17" dirty="0">
                <a:solidFill>
                  <a:schemeClr val="tx1"/>
                </a:solidFill>
                <a:latin typeface="+mn-lt"/>
                <a:ea typeface="+mn-ea"/>
                <a:cs typeface="+mn-cs"/>
              </a:rPr>
              <a:t> image</a:t>
            </a:r>
            <a:br>
              <a:rPr lang="en-US" sz="1428" kern="1200" spc="-17" dirty="0">
                <a:solidFill>
                  <a:schemeClr val="tx1"/>
                </a:solidFill>
                <a:latin typeface="+mn-lt"/>
                <a:ea typeface="+mn-ea"/>
                <a:cs typeface="+mn-cs"/>
              </a:rPr>
            </a:br>
            <a:endParaRPr lang="en-US" sz="1428" kern="1200" dirty="0">
              <a:solidFill>
                <a:schemeClr val="tx1"/>
              </a:solidFill>
              <a:latin typeface="+mn-lt"/>
              <a:ea typeface="+mn-ea"/>
              <a:cs typeface="+mn-cs"/>
            </a:endParaRPr>
          </a:p>
          <a:p>
            <a:pPr marL="249631" marR="4267" indent="-192024" defTabSz="384048">
              <a:lnSpc>
                <a:spcPct val="90000"/>
              </a:lnSpc>
              <a:spcBef>
                <a:spcPts val="101"/>
              </a:spcBef>
              <a:buSzPct val="128571"/>
              <a:buFont typeface="Arial" panose="020B0604020202020204" pitchFamily="34" charset="0"/>
              <a:buChar char="•"/>
              <a:tabLst>
                <a:tab pos="250698" algn="l"/>
              </a:tabLst>
            </a:pPr>
            <a:r>
              <a:rPr lang="en-US" sz="1428" kern="1200" dirty="0">
                <a:solidFill>
                  <a:schemeClr val="tx1"/>
                </a:solidFill>
                <a:latin typeface="+mn-lt"/>
                <a:ea typeface="+mn-ea"/>
                <a:cs typeface="+mn-cs"/>
              </a:rPr>
              <a:t>For</a:t>
            </a:r>
            <a:r>
              <a:rPr lang="en-US" sz="1428" kern="1200" spc="-25" dirty="0">
                <a:solidFill>
                  <a:schemeClr val="tx1"/>
                </a:solidFill>
                <a:latin typeface="+mn-lt"/>
                <a:ea typeface="+mn-ea"/>
                <a:cs typeface="+mn-cs"/>
              </a:rPr>
              <a:t> </a:t>
            </a:r>
            <a:r>
              <a:rPr lang="en-US" sz="1428" kern="1200" dirty="0">
                <a:solidFill>
                  <a:schemeClr val="tx1"/>
                </a:solidFill>
                <a:latin typeface="+mn-lt"/>
                <a:ea typeface="+mn-ea"/>
                <a:cs typeface="+mn-cs"/>
              </a:rPr>
              <a:t>each</a:t>
            </a:r>
            <a:r>
              <a:rPr lang="en-US" sz="1428" kern="1200" spc="-17" dirty="0">
                <a:solidFill>
                  <a:schemeClr val="tx1"/>
                </a:solidFill>
                <a:latin typeface="+mn-lt"/>
                <a:ea typeface="+mn-ea"/>
                <a:cs typeface="+mn-cs"/>
              </a:rPr>
              <a:t> </a:t>
            </a:r>
            <a:r>
              <a:rPr lang="en-US" sz="1428" kern="1200" dirty="0">
                <a:solidFill>
                  <a:schemeClr val="tx1"/>
                </a:solidFill>
                <a:latin typeface="+mn-lt"/>
                <a:ea typeface="+mn-ea"/>
                <a:cs typeface="+mn-cs"/>
              </a:rPr>
              <a:t>bounding</a:t>
            </a:r>
            <a:r>
              <a:rPr lang="en-US" sz="1428" kern="1200" spc="-17" dirty="0">
                <a:solidFill>
                  <a:schemeClr val="tx1"/>
                </a:solidFill>
                <a:latin typeface="+mn-lt"/>
                <a:ea typeface="+mn-ea"/>
                <a:cs typeface="+mn-cs"/>
              </a:rPr>
              <a:t> </a:t>
            </a:r>
            <a:r>
              <a:rPr lang="en-US" sz="1428" kern="1200" dirty="0">
                <a:solidFill>
                  <a:schemeClr val="tx1"/>
                </a:solidFill>
                <a:latin typeface="+mn-lt"/>
                <a:ea typeface="+mn-ea"/>
                <a:cs typeface="+mn-cs"/>
              </a:rPr>
              <a:t>box,</a:t>
            </a:r>
            <a:r>
              <a:rPr lang="en-US" sz="1428" dirty="0"/>
              <a:t> there are</a:t>
            </a:r>
            <a:r>
              <a:rPr lang="en-US" sz="1428" kern="1200" spc="-17" dirty="0">
                <a:solidFill>
                  <a:schemeClr val="tx1"/>
                </a:solidFill>
                <a:latin typeface="+mn-lt"/>
                <a:ea typeface="+mn-ea"/>
                <a:cs typeface="+mn-cs"/>
              </a:rPr>
              <a:t> </a:t>
            </a:r>
            <a:r>
              <a:rPr lang="en-US" sz="1428" kern="1200" dirty="0">
                <a:solidFill>
                  <a:schemeClr val="tx1"/>
                </a:solidFill>
                <a:latin typeface="+mn-lt"/>
                <a:ea typeface="+mn-ea"/>
                <a:cs typeface="+mn-cs"/>
              </a:rPr>
              <a:t>5 output</a:t>
            </a:r>
            <a:r>
              <a:rPr lang="en-US" sz="1428" kern="1200" spc="-17" dirty="0">
                <a:solidFill>
                  <a:schemeClr val="tx1"/>
                </a:solidFill>
                <a:latin typeface="+mn-lt"/>
                <a:ea typeface="+mn-ea"/>
                <a:cs typeface="+mn-cs"/>
              </a:rPr>
              <a:t> </a:t>
            </a:r>
            <a:r>
              <a:rPr lang="en-US" sz="1428" kern="1200" dirty="0">
                <a:solidFill>
                  <a:schemeClr val="tx1"/>
                </a:solidFill>
                <a:latin typeface="+mn-lt"/>
                <a:ea typeface="+mn-ea"/>
                <a:cs typeface="+mn-cs"/>
              </a:rPr>
              <a:t>predictions:</a:t>
            </a:r>
            <a:r>
              <a:rPr lang="en-US" sz="1428" kern="1200" spc="-17" dirty="0">
                <a:solidFill>
                  <a:schemeClr val="tx1"/>
                </a:solidFill>
                <a:latin typeface="+mn-lt"/>
                <a:ea typeface="+mn-ea"/>
                <a:cs typeface="+mn-cs"/>
              </a:rPr>
              <a:t> </a:t>
            </a:r>
            <a:r>
              <a:rPr lang="en-US" sz="1428" kern="1200" dirty="0">
                <a:solidFill>
                  <a:schemeClr val="tx1"/>
                </a:solidFill>
                <a:latin typeface="+mn-lt"/>
                <a:ea typeface="+mn-ea"/>
                <a:cs typeface="+mn-cs"/>
              </a:rPr>
              <a:t>x,</a:t>
            </a:r>
            <a:r>
              <a:rPr lang="en-US" sz="1428" kern="1200" spc="-17" dirty="0">
                <a:solidFill>
                  <a:schemeClr val="tx1"/>
                </a:solidFill>
                <a:latin typeface="+mn-lt"/>
                <a:ea typeface="+mn-ea"/>
                <a:cs typeface="+mn-cs"/>
              </a:rPr>
              <a:t> </a:t>
            </a:r>
            <a:r>
              <a:rPr lang="en-US" sz="1428" kern="1200" dirty="0">
                <a:solidFill>
                  <a:schemeClr val="tx1"/>
                </a:solidFill>
                <a:latin typeface="+mn-lt"/>
                <a:ea typeface="+mn-ea"/>
                <a:cs typeface="+mn-cs"/>
              </a:rPr>
              <a:t>y,</a:t>
            </a:r>
            <a:r>
              <a:rPr lang="en-US" sz="1428" kern="1200" spc="-17" dirty="0">
                <a:solidFill>
                  <a:schemeClr val="tx1"/>
                </a:solidFill>
                <a:latin typeface="+mn-lt"/>
                <a:ea typeface="+mn-ea"/>
                <a:cs typeface="+mn-cs"/>
              </a:rPr>
              <a:t> </a:t>
            </a:r>
            <a:r>
              <a:rPr lang="en-US" sz="1428" kern="1200" spc="-21" dirty="0">
                <a:solidFill>
                  <a:schemeClr val="tx1"/>
                </a:solidFill>
                <a:latin typeface="+mn-lt"/>
                <a:ea typeface="+mn-ea"/>
                <a:cs typeface="+mn-cs"/>
              </a:rPr>
              <a:t>w, </a:t>
            </a:r>
            <a:r>
              <a:rPr lang="en-US" sz="1428" kern="1200" dirty="0">
                <a:solidFill>
                  <a:schemeClr val="tx1"/>
                </a:solidFill>
                <a:latin typeface="+mn-lt"/>
                <a:ea typeface="+mn-ea"/>
                <a:cs typeface="+mn-cs"/>
              </a:rPr>
              <a:t>h,</a:t>
            </a:r>
            <a:r>
              <a:rPr lang="en-US" sz="1428" kern="1200" spc="-25" dirty="0">
                <a:solidFill>
                  <a:schemeClr val="tx1"/>
                </a:solidFill>
                <a:latin typeface="+mn-lt"/>
                <a:ea typeface="+mn-ea"/>
                <a:cs typeface="+mn-cs"/>
              </a:rPr>
              <a:t> </a:t>
            </a:r>
            <a:r>
              <a:rPr lang="en-US" sz="1428" kern="1200" dirty="0">
                <a:solidFill>
                  <a:schemeClr val="tx1"/>
                </a:solidFill>
                <a:latin typeface="+mn-lt"/>
                <a:ea typeface="+mn-ea"/>
                <a:cs typeface="+mn-cs"/>
              </a:rPr>
              <a:t>confidence.</a:t>
            </a:r>
            <a:r>
              <a:rPr lang="en-US" sz="1428" kern="1200" spc="-25" dirty="0">
                <a:solidFill>
                  <a:schemeClr val="tx1"/>
                </a:solidFill>
                <a:latin typeface="+mn-lt"/>
                <a:ea typeface="+mn-ea"/>
                <a:cs typeface="+mn-cs"/>
              </a:rPr>
              <a:t> </a:t>
            </a:r>
            <a:br>
              <a:rPr lang="en-US" sz="1428" kern="1200" spc="-17" dirty="0">
                <a:solidFill>
                  <a:schemeClr val="tx1"/>
                </a:solidFill>
                <a:latin typeface="+mn-lt"/>
                <a:ea typeface="+mn-ea"/>
                <a:cs typeface="+mn-cs"/>
              </a:rPr>
            </a:br>
            <a:endParaRPr lang="en-US" sz="1428" kern="1200" spc="-17" dirty="0">
              <a:solidFill>
                <a:schemeClr val="tx1"/>
              </a:solidFill>
              <a:latin typeface="+mn-lt"/>
              <a:ea typeface="+mn-ea"/>
              <a:cs typeface="+mn-cs"/>
            </a:endParaRPr>
          </a:p>
          <a:p>
            <a:pPr marL="249631" marR="4267" indent="-192024" defTabSz="384048">
              <a:lnSpc>
                <a:spcPct val="90000"/>
              </a:lnSpc>
              <a:spcBef>
                <a:spcPts val="101"/>
              </a:spcBef>
              <a:buSzPct val="128571"/>
              <a:buFont typeface="Arial" panose="020B0604020202020204" pitchFamily="34" charset="0"/>
              <a:buChar char="•"/>
              <a:tabLst>
                <a:tab pos="250698" algn="l"/>
              </a:tabLst>
            </a:pPr>
            <a:r>
              <a:rPr lang="en-US" sz="1428" kern="1200" dirty="0">
                <a:solidFill>
                  <a:schemeClr val="tx1"/>
                </a:solidFill>
                <a:latin typeface="+mn-lt"/>
                <a:ea typeface="+mn-ea"/>
                <a:cs typeface="+mn-cs"/>
              </a:rPr>
              <a:t>x,</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y</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(coordinates</a:t>
            </a:r>
            <a:r>
              <a:rPr lang="en-US" sz="1428" kern="1200" spc="-17" dirty="0">
                <a:solidFill>
                  <a:schemeClr val="tx1"/>
                </a:solidFill>
                <a:latin typeface="+mn-lt"/>
                <a:ea typeface="+mn-ea"/>
                <a:cs typeface="+mn-cs"/>
              </a:rPr>
              <a:t> </a:t>
            </a:r>
            <a:r>
              <a:rPr lang="en-US" sz="1428" kern="1200" dirty="0">
                <a:solidFill>
                  <a:schemeClr val="tx1"/>
                </a:solidFill>
                <a:latin typeface="+mn-lt"/>
                <a:ea typeface="+mn-ea"/>
                <a:cs typeface="+mn-cs"/>
              </a:rPr>
              <a:t>for</a:t>
            </a:r>
            <a:r>
              <a:rPr lang="en-US" sz="1428" kern="1200" spc="-25" dirty="0">
                <a:solidFill>
                  <a:schemeClr val="tx1"/>
                </a:solidFill>
                <a:latin typeface="+mn-lt"/>
                <a:ea typeface="+mn-ea"/>
                <a:cs typeface="+mn-cs"/>
              </a:rPr>
              <a:t> </a:t>
            </a:r>
            <a:r>
              <a:rPr lang="en-US" sz="1428" kern="1200" dirty="0">
                <a:solidFill>
                  <a:schemeClr val="tx1"/>
                </a:solidFill>
                <a:latin typeface="+mn-lt"/>
                <a:ea typeface="+mn-ea"/>
                <a:cs typeface="+mn-cs"/>
              </a:rPr>
              <a:t>center</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of</a:t>
            </a:r>
            <a:r>
              <a:rPr lang="en-US" sz="1428" kern="1200" spc="-21" dirty="0">
                <a:solidFill>
                  <a:schemeClr val="tx1"/>
                </a:solidFill>
                <a:latin typeface="+mn-lt"/>
                <a:ea typeface="+mn-ea"/>
                <a:cs typeface="+mn-cs"/>
              </a:rPr>
              <a:t> </a:t>
            </a:r>
            <a:r>
              <a:rPr lang="en-US" sz="1428" kern="1200" dirty="0">
                <a:solidFill>
                  <a:schemeClr val="tx1"/>
                </a:solidFill>
                <a:latin typeface="+mn-lt"/>
                <a:ea typeface="+mn-ea"/>
                <a:cs typeface="+mn-cs"/>
              </a:rPr>
              <a:t>bounding</a:t>
            </a:r>
            <a:r>
              <a:rPr lang="en-US" sz="1428" kern="1200" spc="-21" dirty="0">
                <a:solidFill>
                  <a:schemeClr val="tx1"/>
                </a:solidFill>
                <a:latin typeface="+mn-lt"/>
                <a:ea typeface="+mn-ea"/>
                <a:cs typeface="+mn-cs"/>
              </a:rPr>
              <a:t> </a:t>
            </a:r>
            <a:r>
              <a:rPr lang="en-US" sz="1428" kern="1200" spc="-17" dirty="0">
                <a:solidFill>
                  <a:schemeClr val="tx1"/>
                </a:solidFill>
                <a:latin typeface="+mn-lt"/>
                <a:ea typeface="+mn-ea"/>
                <a:cs typeface="+mn-cs"/>
              </a:rPr>
              <a:t>box)</a:t>
            </a:r>
            <a:endParaRPr lang="en-US" sz="1428" kern="1200" dirty="0">
              <a:solidFill>
                <a:schemeClr val="tx1"/>
              </a:solidFill>
              <a:latin typeface="+mn-lt"/>
              <a:ea typeface="+mn-ea"/>
              <a:cs typeface="+mn-cs"/>
            </a:endParaRPr>
          </a:p>
          <a:p>
            <a:pPr marL="249631" lvl="1" indent="-192024" defTabSz="384048">
              <a:lnSpc>
                <a:spcPct val="90000"/>
              </a:lnSpc>
              <a:spcBef>
                <a:spcPts val="706"/>
              </a:spcBef>
              <a:buSzPct val="128571"/>
              <a:buFont typeface="Arial" panose="020B0604020202020204" pitchFamily="34" charset="0"/>
              <a:buChar char="•"/>
              <a:tabLst>
                <a:tab pos="250698" algn="l"/>
              </a:tabLst>
            </a:pPr>
            <a:r>
              <a:rPr lang="en-US" sz="1428" kern="1200" dirty="0" err="1">
                <a:solidFill>
                  <a:schemeClr val="tx1"/>
                </a:solidFill>
                <a:latin typeface="+mn-lt"/>
                <a:ea typeface="+mn-ea"/>
                <a:cs typeface="+mn-cs"/>
              </a:rPr>
              <a:t>w,h</a:t>
            </a:r>
            <a:r>
              <a:rPr lang="en-US" sz="1428" kern="1200" dirty="0">
                <a:solidFill>
                  <a:schemeClr val="tx1"/>
                </a:solidFill>
                <a:latin typeface="+mn-lt"/>
                <a:ea typeface="+mn-ea"/>
                <a:cs typeface="+mn-cs"/>
              </a:rPr>
              <a:t> (width and height)</a:t>
            </a:r>
          </a:p>
          <a:p>
            <a:pPr marL="249631" lvl="1" indent="-192024" defTabSz="384048">
              <a:lnSpc>
                <a:spcPct val="90000"/>
              </a:lnSpc>
              <a:spcBef>
                <a:spcPts val="685"/>
              </a:spcBef>
              <a:buSzPct val="128571"/>
              <a:buFont typeface="Arial" panose="020B0604020202020204" pitchFamily="34" charset="0"/>
              <a:buChar char="•"/>
              <a:tabLst>
                <a:tab pos="250698" algn="l"/>
              </a:tabLst>
            </a:pPr>
            <a:r>
              <a:rPr lang="en-GB" sz="1428" kern="1200" dirty="0">
                <a:solidFill>
                  <a:schemeClr val="tx1"/>
                </a:solidFill>
                <a:latin typeface="+mn-lt"/>
                <a:ea typeface="+mn-ea"/>
                <a:cs typeface="+mn-cs"/>
              </a:rPr>
              <a:t>Each grid cell predicts B bounding boxes and class probabilities.</a:t>
            </a:r>
          </a:p>
          <a:p>
            <a:pPr marL="249631" lvl="1" indent="-192024" defTabSz="384048">
              <a:lnSpc>
                <a:spcPct val="90000"/>
              </a:lnSpc>
              <a:spcBef>
                <a:spcPts val="769"/>
              </a:spcBef>
              <a:buSzPct val="128571"/>
              <a:buFont typeface="Arial" panose="020B0604020202020204" pitchFamily="34" charset="0"/>
              <a:buChar char="•"/>
              <a:tabLst>
                <a:tab pos="250698" algn="l"/>
              </a:tabLst>
            </a:pPr>
            <a:r>
              <a:rPr lang="en-US" sz="1428" kern="1200" dirty="0">
                <a:solidFill>
                  <a:schemeClr val="tx1"/>
                </a:solidFill>
                <a:latin typeface="+mn-lt"/>
                <a:ea typeface="+mn-ea"/>
                <a:cs typeface="+mn-cs"/>
              </a:rPr>
              <a:t>class (classification of object in bounding box)</a:t>
            </a:r>
          </a:p>
        </p:txBody>
      </p:sp>
      <p:pic>
        <p:nvPicPr>
          <p:cNvPr id="7" name="object 4">
            <a:extLst>
              <a:ext uri="{FF2B5EF4-FFF2-40B4-BE49-F238E27FC236}">
                <a16:creationId xmlns:a16="http://schemas.microsoft.com/office/drawing/2014/main" id="{82EFB300-BCB6-48A4-84A6-FC186E5CF031}"/>
              </a:ext>
            </a:extLst>
          </p:cNvPr>
          <p:cNvPicPr/>
          <p:nvPr/>
        </p:nvPicPr>
        <p:blipFill>
          <a:blip r:embed="rId3" cstate="print"/>
          <a:stretch>
            <a:fillRect/>
          </a:stretch>
        </p:blipFill>
        <p:spPr>
          <a:xfrm>
            <a:off x="5717235" y="2230165"/>
            <a:ext cx="1968785" cy="1844519"/>
          </a:xfrm>
          <a:prstGeom prst="rect">
            <a:avLst/>
          </a:prstGeom>
        </p:spPr>
      </p:pic>
      <p:sp>
        <p:nvSpPr>
          <p:cNvPr id="4" name="TextBox 3">
            <a:extLst>
              <a:ext uri="{FF2B5EF4-FFF2-40B4-BE49-F238E27FC236}">
                <a16:creationId xmlns:a16="http://schemas.microsoft.com/office/drawing/2014/main" id="{70280470-068E-259C-328D-433705B591B9}"/>
              </a:ext>
            </a:extLst>
          </p:cNvPr>
          <p:cNvSpPr txBox="1"/>
          <p:nvPr/>
        </p:nvSpPr>
        <p:spPr>
          <a:xfrm>
            <a:off x="5717235" y="4250314"/>
            <a:ext cx="2944691" cy="415498"/>
          </a:xfrm>
          <a:prstGeom prst="rect">
            <a:avLst/>
          </a:prstGeom>
          <a:noFill/>
        </p:spPr>
        <p:txBody>
          <a:bodyPr wrap="square">
            <a:spAutoFit/>
          </a:bodyPr>
          <a:lstStyle/>
          <a:p>
            <a:pPr defTabSz="384048">
              <a:spcAft>
                <a:spcPts val="600"/>
              </a:spcAft>
            </a:pPr>
            <a:r>
              <a:rPr lang="en-IE" sz="1050" b="1" kern="1200" dirty="0">
                <a:solidFill>
                  <a:schemeClr val="tx1"/>
                </a:solidFill>
                <a:latin typeface="+mn-lt"/>
                <a:ea typeface="+mn-ea"/>
                <a:cs typeface="+mn-cs"/>
              </a:rPr>
              <a:t>Fig.3</a:t>
            </a:r>
            <a:r>
              <a:rPr lang="en-IE" sz="1050" kern="1200" dirty="0">
                <a:solidFill>
                  <a:schemeClr val="tx1"/>
                </a:solidFill>
                <a:latin typeface="+mn-lt"/>
                <a:ea typeface="+mn-ea"/>
                <a:cs typeface="+mn-cs"/>
              </a:rPr>
              <a:t> </a:t>
            </a:r>
            <a:r>
              <a:rPr lang="en-GB" sz="1050" kern="1200" dirty="0">
                <a:solidFill>
                  <a:schemeClr val="tx1"/>
                </a:solidFill>
                <a:latin typeface="+mn-lt"/>
                <a:ea typeface="+mn-ea"/>
                <a:cs typeface="+mn-cs"/>
              </a:rPr>
              <a:t>Grid-based object detection visualization</a:t>
            </a:r>
            <a:r>
              <a:rPr lang="en-GB" sz="1050" dirty="0"/>
              <a:t> (Image is referred from Reference-1)</a:t>
            </a:r>
          </a:p>
        </p:txBody>
      </p:sp>
      <p:pic>
        <p:nvPicPr>
          <p:cNvPr id="3" name="object 4">
            <a:extLst>
              <a:ext uri="{FF2B5EF4-FFF2-40B4-BE49-F238E27FC236}">
                <a16:creationId xmlns:a16="http://schemas.microsoft.com/office/drawing/2014/main" id="{9D41191D-A5C2-F3DB-5917-7F081346914E}"/>
              </a:ext>
            </a:extLst>
          </p:cNvPr>
          <p:cNvPicPr/>
          <p:nvPr/>
        </p:nvPicPr>
        <p:blipFill>
          <a:blip r:embed="rId4" cstate="print"/>
          <a:stretch>
            <a:fillRect/>
          </a:stretch>
        </p:blipFill>
        <p:spPr>
          <a:xfrm>
            <a:off x="1585033" y="4837169"/>
            <a:ext cx="5531805" cy="1463910"/>
          </a:xfrm>
          <a:prstGeom prst="rect">
            <a:avLst/>
          </a:prstGeom>
        </p:spPr>
      </p:pic>
      <p:sp>
        <p:nvSpPr>
          <p:cNvPr id="6" name="TextBox 5">
            <a:extLst>
              <a:ext uri="{FF2B5EF4-FFF2-40B4-BE49-F238E27FC236}">
                <a16:creationId xmlns:a16="http://schemas.microsoft.com/office/drawing/2014/main" id="{C39EF058-C0CE-8153-7F7E-53543319055C}"/>
              </a:ext>
            </a:extLst>
          </p:cNvPr>
          <p:cNvSpPr txBox="1"/>
          <p:nvPr/>
        </p:nvSpPr>
        <p:spPr>
          <a:xfrm>
            <a:off x="2969289" y="6335646"/>
            <a:ext cx="4572000" cy="253916"/>
          </a:xfrm>
          <a:prstGeom prst="rect">
            <a:avLst/>
          </a:prstGeom>
          <a:noFill/>
        </p:spPr>
        <p:txBody>
          <a:bodyPr wrap="square">
            <a:spAutoFit/>
          </a:bodyPr>
          <a:lstStyle/>
          <a:p>
            <a:r>
              <a:rPr lang="en-IE" sz="1050" b="1" dirty="0"/>
              <a:t>Fig.2 </a:t>
            </a:r>
            <a:r>
              <a:rPr lang="en-IE" sz="1050" dirty="0"/>
              <a:t>Yolo Architecture(</a:t>
            </a:r>
            <a:r>
              <a:rPr lang="en-GB" sz="1050" dirty="0"/>
              <a:t>(Image is referred from Reference-2)</a:t>
            </a:r>
          </a:p>
        </p:txBody>
      </p:sp>
    </p:spTree>
    <p:extLst>
      <p:ext uri="{BB962C8B-B14F-4D97-AF65-F5344CB8AC3E}">
        <p14:creationId xmlns:p14="http://schemas.microsoft.com/office/powerpoint/2010/main" val="9203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6241C-7ED6-44FF-9DE8-53260BDF875D}"/>
              </a:ext>
            </a:extLst>
          </p:cNvPr>
          <p:cNvSpPr>
            <a:spLocks noGrp="1"/>
          </p:cNvSpPr>
          <p:nvPr>
            <p:ph type="title"/>
          </p:nvPr>
        </p:nvSpPr>
        <p:spPr>
          <a:xfrm>
            <a:off x="628650" y="365125"/>
            <a:ext cx="7886700" cy="1325563"/>
          </a:xfrm>
        </p:spPr>
        <p:txBody>
          <a:bodyPr>
            <a:normAutofit fontScale="90000"/>
          </a:bodyPr>
          <a:lstStyle/>
          <a:p>
            <a:r>
              <a:rPr lang="en-GB" sz="4800" b="1" dirty="0"/>
              <a:t>Efficient Net</a:t>
            </a:r>
            <a:br>
              <a:rPr lang="en-GB" sz="4800" b="1" dirty="0"/>
            </a:br>
            <a:r>
              <a:rPr lang="en-GB" sz="4800" b="1" dirty="0"/>
              <a:t>Model</a:t>
            </a:r>
            <a:endParaRPr lang="en-GB" sz="4700" dirty="0"/>
          </a:p>
        </p:txBody>
      </p:sp>
      <p:sp>
        <p:nvSpPr>
          <p:cNvPr id="1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8">
            <a:extLst>
              <a:ext uri="{FF2B5EF4-FFF2-40B4-BE49-F238E27FC236}">
                <a16:creationId xmlns:a16="http://schemas.microsoft.com/office/drawing/2014/main" id="{CA5295DF-7351-4229-9590-3E7B0959F8DD}"/>
              </a:ext>
              <a:ext uri="{C183D7F6-B498-43B3-948B-1728B52AA6E4}">
                <adec:decorative xmlns:adec="http://schemas.microsoft.com/office/drawing/2017/decorative" val="1"/>
              </a:ext>
            </a:extLst>
          </p:cNvPr>
          <p:cNvPicPr>
            <a:picLocks noChangeAspect="1"/>
          </p:cNvPicPr>
          <p:nvPr/>
        </p:nvPicPr>
        <p:blipFill>
          <a:blip r:embed="rId3"/>
          <a:srcRect l="13738" r="15807" b="1"/>
          <a:stretch/>
        </p:blipFill>
        <p:spPr>
          <a:xfrm>
            <a:off x="356639" y="2298165"/>
            <a:ext cx="4585407" cy="2814799"/>
          </a:xfrm>
          <a:prstGeom prst="rect">
            <a:avLst/>
          </a:prstGeom>
        </p:spPr>
      </p:pic>
      <p:sp>
        <p:nvSpPr>
          <p:cNvPr id="6" name="TextBox 5">
            <a:extLst>
              <a:ext uri="{FF2B5EF4-FFF2-40B4-BE49-F238E27FC236}">
                <a16:creationId xmlns:a16="http://schemas.microsoft.com/office/drawing/2014/main" id="{062031C1-23F5-FA20-123F-A3D8B3244472}"/>
              </a:ext>
            </a:extLst>
          </p:cNvPr>
          <p:cNvSpPr txBox="1"/>
          <p:nvPr/>
        </p:nvSpPr>
        <p:spPr>
          <a:xfrm>
            <a:off x="1851382" y="5237752"/>
            <a:ext cx="3175254" cy="253916"/>
          </a:xfrm>
          <a:prstGeom prst="rect">
            <a:avLst/>
          </a:prstGeom>
          <a:noFill/>
        </p:spPr>
        <p:txBody>
          <a:bodyPr wrap="square">
            <a:spAutoFit/>
          </a:bodyPr>
          <a:lstStyle/>
          <a:p>
            <a:r>
              <a:rPr lang="en-IE" sz="1050" b="1" dirty="0"/>
              <a:t>Fig.4</a:t>
            </a:r>
            <a:r>
              <a:rPr lang="en-IE" sz="1050" dirty="0"/>
              <a:t> Scaling of models</a:t>
            </a:r>
            <a:endParaRPr lang="en-GB" sz="1050" dirty="0"/>
          </a:p>
        </p:txBody>
      </p:sp>
      <p:pic>
        <p:nvPicPr>
          <p:cNvPr id="14" name="Content Placeholder 4" descr="A diagram of a block diagram&#10;&#10;Description automatically generated">
            <a:extLst>
              <a:ext uri="{FF2B5EF4-FFF2-40B4-BE49-F238E27FC236}">
                <a16:creationId xmlns:a16="http://schemas.microsoft.com/office/drawing/2014/main" id="{F04EF56A-B459-4D5D-A6B0-A455F4B31E43}"/>
              </a:ext>
            </a:extLst>
          </p:cNvPr>
          <p:cNvPicPr>
            <a:picLocks noChangeAspect="1"/>
          </p:cNvPicPr>
          <p:nvPr/>
        </p:nvPicPr>
        <p:blipFill>
          <a:blip r:embed="rId4"/>
          <a:srcRect r="17324" b="-2"/>
          <a:stretch/>
        </p:blipFill>
        <p:spPr>
          <a:xfrm>
            <a:off x="5455586" y="2713881"/>
            <a:ext cx="3407060" cy="2523871"/>
          </a:xfrm>
          <a:prstGeom prst="rect">
            <a:avLst/>
          </a:prstGeom>
        </p:spPr>
      </p:pic>
      <p:sp>
        <p:nvSpPr>
          <p:cNvPr id="9" name="TextBox 8">
            <a:extLst>
              <a:ext uri="{FF2B5EF4-FFF2-40B4-BE49-F238E27FC236}">
                <a16:creationId xmlns:a16="http://schemas.microsoft.com/office/drawing/2014/main" id="{0414E310-E92C-012F-98F5-558863B5683A}"/>
              </a:ext>
            </a:extLst>
          </p:cNvPr>
          <p:cNvSpPr txBox="1"/>
          <p:nvPr/>
        </p:nvSpPr>
        <p:spPr>
          <a:xfrm>
            <a:off x="5782913" y="5298486"/>
            <a:ext cx="3079733" cy="415498"/>
          </a:xfrm>
          <a:prstGeom prst="rect">
            <a:avLst/>
          </a:prstGeom>
          <a:noFill/>
        </p:spPr>
        <p:txBody>
          <a:bodyPr wrap="square">
            <a:spAutoFit/>
          </a:bodyPr>
          <a:lstStyle/>
          <a:p>
            <a:r>
              <a:rPr lang="en-IE" sz="1050" b="1" dirty="0"/>
              <a:t>Fig.5</a:t>
            </a:r>
            <a:r>
              <a:rPr lang="en-IE" sz="1050" dirty="0"/>
              <a:t> </a:t>
            </a:r>
            <a:r>
              <a:rPr lang="en-GB" sz="1050" dirty="0" err="1"/>
              <a:t>EfficientNet</a:t>
            </a:r>
            <a:r>
              <a:rPr lang="en-GB" sz="1050" dirty="0"/>
              <a:t> architecture ( Image has been referred from Reference 4)</a:t>
            </a:r>
          </a:p>
        </p:txBody>
      </p:sp>
    </p:spTree>
    <p:extLst>
      <p:ext uri="{BB962C8B-B14F-4D97-AF65-F5344CB8AC3E}">
        <p14:creationId xmlns:p14="http://schemas.microsoft.com/office/powerpoint/2010/main" val="37463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IE" sz="3200" b="1" dirty="0"/>
              <a:t>P</a:t>
            </a:r>
            <a:r>
              <a:rPr lang="en-GB" sz="3200" b="1" dirty="0" err="1"/>
              <a:t>lans</a:t>
            </a:r>
            <a:endParaRPr lang="en-IE" sz="32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1BD2BC95-95C1-3DEC-94FF-3F727F7C7E36}"/>
              </a:ext>
            </a:extLst>
          </p:cNvPr>
          <p:cNvGraphicFramePr>
            <a:graphicFrameLocks noGrp="1"/>
          </p:cNvGraphicFramePr>
          <p:nvPr>
            <p:ph idx="1"/>
            <p:extLst>
              <p:ext uri="{D42A27DB-BD31-4B8C-83A1-F6EECF244321}">
                <p14:modId xmlns:p14="http://schemas.microsoft.com/office/powerpoint/2010/main" val="455626352"/>
              </p:ext>
            </p:extLst>
          </p:nvPr>
        </p:nvGraphicFramePr>
        <p:xfrm>
          <a:off x="3844813" y="314960"/>
          <a:ext cx="4668251" cy="6004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6241C-7ED6-44FF-9DE8-53260BDF875D}"/>
              </a:ext>
            </a:extLst>
          </p:cNvPr>
          <p:cNvSpPr>
            <a:spLocks noGrp="1"/>
          </p:cNvSpPr>
          <p:nvPr>
            <p:ph type="title"/>
          </p:nvPr>
        </p:nvSpPr>
        <p:spPr>
          <a:xfrm>
            <a:off x="628650" y="365125"/>
            <a:ext cx="7886700" cy="1325563"/>
          </a:xfrm>
        </p:spPr>
        <p:txBody>
          <a:bodyPr>
            <a:normAutofit fontScale="90000"/>
          </a:bodyPr>
          <a:lstStyle/>
          <a:p>
            <a:r>
              <a:rPr lang="en-GB" sz="4800" b="1" dirty="0"/>
              <a:t>Exploratory Data Analysis (EDA)</a:t>
            </a:r>
            <a:endParaRPr lang="en-GB" sz="4700" dirty="0"/>
          </a:p>
        </p:txBody>
      </p:sp>
      <p:sp>
        <p:nvSpPr>
          <p:cNvPr id="15"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719608-87A7-FB66-9122-D3AD896E531E}"/>
              </a:ext>
            </a:extLst>
          </p:cNvPr>
          <p:cNvPicPr>
            <a:picLocks noChangeAspect="1"/>
          </p:cNvPicPr>
          <p:nvPr/>
        </p:nvPicPr>
        <p:blipFill>
          <a:blip r:embed="rId3"/>
          <a:stretch>
            <a:fillRect/>
          </a:stretch>
        </p:blipFill>
        <p:spPr>
          <a:xfrm>
            <a:off x="6616538" y="2055813"/>
            <a:ext cx="2040254" cy="1272819"/>
          </a:xfrm>
          <a:prstGeom prst="rect">
            <a:avLst/>
          </a:prstGeom>
        </p:spPr>
      </p:pic>
      <p:sp>
        <p:nvSpPr>
          <p:cNvPr id="5" name="TextBox 4">
            <a:extLst>
              <a:ext uri="{FF2B5EF4-FFF2-40B4-BE49-F238E27FC236}">
                <a16:creationId xmlns:a16="http://schemas.microsoft.com/office/drawing/2014/main" id="{CA2BA19E-D105-C2D4-F030-75662384026A}"/>
              </a:ext>
            </a:extLst>
          </p:cNvPr>
          <p:cNvSpPr txBox="1"/>
          <p:nvPr/>
        </p:nvSpPr>
        <p:spPr>
          <a:xfrm>
            <a:off x="6498427" y="3373886"/>
            <a:ext cx="2276475" cy="253916"/>
          </a:xfrm>
          <a:prstGeom prst="rect">
            <a:avLst/>
          </a:prstGeom>
          <a:noFill/>
        </p:spPr>
        <p:txBody>
          <a:bodyPr wrap="square">
            <a:spAutoFit/>
          </a:bodyPr>
          <a:lstStyle/>
          <a:p>
            <a:r>
              <a:rPr lang="en-GB" sz="1050" b="1" dirty="0"/>
              <a:t>Fig.6</a:t>
            </a:r>
            <a:r>
              <a:rPr lang="en-GB" sz="1050" dirty="0"/>
              <a:t> Accurate license plate detection</a:t>
            </a:r>
          </a:p>
        </p:txBody>
      </p:sp>
      <p:pic>
        <p:nvPicPr>
          <p:cNvPr id="7" name="Picture 6">
            <a:extLst>
              <a:ext uri="{FF2B5EF4-FFF2-40B4-BE49-F238E27FC236}">
                <a16:creationId xmlns:a16="http://schemas.microsoft.com/office/drawing/2014/main" id="{01855D7A-C041-C149-D795-5EC2AAC296FB}"/>
              </a:ext>
            </a:extLst>
          </p:cNvPr>
          <p:cNvPicPr>
            <a:picLocks noChangeAspect="1"/>
          </p:cNvPicPr>
          <p:nvPr/>
        </p:nvPicPr>
        <p:blipFill>
          <a:blip r:embed="rId4"/>
          <a:stretch>
            <a:fillRect/>
          </a:stretch>
        </p:blipFill>
        <p:spPr>
          <a:xfrm>
            <a:off x="6138641" y="4337290"/>
            <a:ext cx="2996046" cy="2155585"/>
          </a:xfrm>
          <a:prstGeom prst="rect">
            <a:avLst/>
          </a:prstGeom>
        </p:spPr>
      </p:pic>
      <p:sp>
        <p:nvSpPr>
          <p:cNvPr id="10" name="TextBox 9">
            <a:extLst>
              <a:ext uri="{FF2B5EF4-FFF2-40B4-BE49-F238E27FC236}">
                <a16:creationId xmlns:a16="http://schemas.microsoft.com/office/drawing/2014/main" id="{553ECC8C-691F-A5E1-EC4D-CBF6FD083EEC}"/>
              </a:ext>
            </a:extLst>
          </p:cNvPr>
          <p:cNvSpPr txBox="1"/>
          <p:nvPr/>
        </p:nvSpPr>
        <p:spPr>
          <a:xfrm>
            <a:off x="6721365" y="6502650"/>
            <a:ext cx="2138856" cy="261610"/>
          </a:xfrm>
          <a:prstGeom prst="rect">
            <a:avLst/>
          </a:prstGeom>
          <a:noFill/>
        </p:spPr>
        <p:txBody>
          <a:bodyPr wrap="square">
            <a:spAutoFit/>
          </a:bodyPr>
          <a:lstStyle/>
          <a:p>
            <a:r>
              <a:rPr lang="en-GB" sz="1100" b="1" dirty="0"/>
              <a:t>Fig.7</a:t>
            </a:r>
            <a:r>
              <a:rPr lang="en-GB" sz="1100" dirty="0"/>
              <a:t> Dataset Split Distribution</a:t>
            </a:r>
          </a:p>
        </p:txBody>
      </p:sp>
      <p:graphicFrame>
        <p:nvGraphicFramePr>
          <p:cNvPr id="16" name="Content Placeholder 2">
            <a:extLst>
              <a:ext uri="{FF2B5EF4-FFF2-40B4-BE49-F238E27FC236}">
                <a16:creationId xmlns:a16="http://schemas.microsoft.com/office/drawing/2014/main" id="{A60D699F-0824-ADDC-773E-485D8CA0A0ED}"/>
              </a:ext>
            </a:extLst>
          </p:cNvPr>
          <p:cNvGraphicFramePr>
            <a:graphicFrameLocks noGrp="1"/>
          </p:cNvGraphicFramePr>
          <p:nvPr>
            <p:ph idx="1"/>
            <p:extLst>
              <p:ext uri="{D42A27DB-BD31-4B8C-83A1-F6EECF244321}">
                <p14:modId xmlns:p14="http://schemas.microsoft.com/office/powerpoint/2010/main" val="2438127034"/>
              </p:ext>
            </p:extLst>
          </p:nvPr>
        </p:nvGraphicFramePr>
        <p:xfrm>
          <a:off x="712452" y="1563309"/>
          <a:ext cx="5175384" cy="51826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87603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98F9CE4-EFF8-429A-80B4-83FE331C88AA}">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1874</TotalTime>
  <Words>1283</Words>
  <Application>Microsoft Office PowerPoint</Application>
  <PresentationFormat>On-screen Show (4:3)</PresentationFormat>
  <Paragraphs>135</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Arial MT</vt:lpstr>
      <vt:lpstr>Calibri</vt:lpstr>
      <vt:lpstr>Segoe UI Symbol</vt:lpstr>
      <vt:lpstr>Office Theme</vt:lpstr>
      <vt:lpstr>Vehicle Number Plate Detection and Recognition</vt:lpstr>
      <vt:lpstr>Introduction</vt:lpstr>
      <vt:lpstr>Research Question</vt:lpstr>
      <vt:lpstr> Literature Review </vt:lpstr>
      <vt:lpstr>Methods</vt:lpstr>
      <vt:lpstr>YOLO –Model </vt:lpstr>
      <vt:lpstr>Efficient Net Model</vt:lpstr>
      <vt:lpstr>Plans</vt:lpstr>
      <vt:lpstr>Exploratory Data Analysis (EDA)</vt:lpstr>
      <vt:lpstr>Exploratory Data Analysis (EDA)</vt:lpstr>
      <vt:lpstr>Exploratory Data Analysis (EDA)</vt:lpstr>
      <vt:lpstr>Comparison Between Algorithms</vt:lpstr>
      <vt:lpstr>Result</vt:lpstr>
      <vt:lpstr> Conclusion</vt:lpstr>
      <vt:lpstr> Reference</vt:lpstr>
      <vt:lpstr>   Thank-You!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Plate Detection Using Deep Learning</dc:title>
  <dc:subject/>
  <dc:creator>Harekrishna shah</dc:creator>
  <cp:keywords/>
  <dc:description>generated using python-pptx</dc:description>
  <cp:lastModifiedBy>Harekrishna Shah</cp:lastModifiedBy>
  <cp:revision>51</cp:revision>
  <dcterms:created xsi:type="dcterms:W3CDTF">2013-01-27T09:14:16Z</dcterms:created>
  <dcterms:modified xsi:type="dcterms:W3CDTF">2024-08-31T13:57:59Z</dcterms:modified>
  <cp:category/>
</cp:coreProperties>
</file>