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67A76-E20A-4BA8-92B7-E203BEE3F76E}" v="1" dt="2025-03-24T16:00:50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Damriya" userId="7d72bc69ed0517f7" providerId="LiveId" clId="{05967A76-E20A-4BA8-92B7-E203BEE3F76E}"/>
    <pc:docChg chg="custSel addSld delSld modSld">
      <pc:chgData name="Jay Damriya" userId="7d72bc69ed0517f7" providerId="LiveId" clId="{05967A76-E20A-4BA8-92B7-E203BEE3F76E}" dt="2025-04-04T18:03:31.731" v="1933" actId="15"/>
      <pc:docMkLst>
        <pc:docMk/>
      </pc:docMkLst>
      <pc:sldChg chg="new del">
        <pc:chgData name="Jay Damriya" userId="7d72bc69ed0517f7" providerId="LiveId" clId="{05967A76-E20A-4BA8-92B7-E203BEE3F76E}" dt="2025-03-24T15:52:43.743" v="1" actId="2696"/>
        <pc:sldMkLst>
          <pc:docMk/>
          <pc:sldMk cId="1496344281" sldId="258"/>
        </pc:sldMkLst>
      </pc:sldChg>
      <pc:sldChg chg="modSp new mod">
        <pc:chgData name="Jay Damriya" userId="7d72bc69ed0517f7" providerId="LiveId" clId="{05967A76-E20A-4BA8-92B7-E203BEE3F76E}" dt="2025-04-04T18:03:31.731" v="1933" actId="15"/>
        <pc:sldMkLst>
          <pc:docMk/>
          <pc:sldMk cId="2835759854" sldId="258"/>
        </pc:sldMkLst>
        <pc:spChg chg="mod">
          <ac:chgData name="Jay Damriya" userId="7d72bc69ed0517f7" providerId="LiveId" clId="{05967A76-E20A-4BA8-92B7-E203BEE3F76E}" dt="2025-03-24T15:55:09.554" v="69" actId="207"/>
          <ac:spMkLst>
            <pc:docMk/>
            <pc:sldMk cId="2835759854" sldId="258"/>
            <ac:spMk id="2" creationId="{272415DE-3979-495D-45EF-42EEEF8A1D58}"/>
          </ac:spMkLst>
        </pc:spChg>
        <pc:spChg chg="mod">
          <ac:chgData name="Jay Damriya" userId="7d72bc69ed0517f7" providerId="LiveId" clId="{05967A76-E20A-4BA8-92B7-E203BEE3F76E}" dt="2025-04-04T18:03:31.731" v="1933" actId="15"/>
          <ac:spMkLst>
            <pc:docMk/>
            <pc:sldMk cId="2835759854" sldId="258"/>
            <ac:spMk id="3" creationId="{CA301E0F-4D25-A663-4087-1E5A73E46A69}"/>
          </ac:spMkLst>
        </pc:spChg>
      </pc:sldChg>
      <pc:sldChg chg="addSp modSp new mod">
        <pc:chgData name="Jay Damriya" userId="7d72bc69ed0517f7" providerId="LiveId" clId="{05967A76-E20A-4BA8-92B7-E203BEE3F76E}" dt="2025-03-24T16:12:55.728" v="1932" actId="207"/>
        <pc:sldMkLst>
          <pc:docMk/>
          <pc:sldMk cId="81774707" sldId="259"/>
        </pc:sldMkLst>
        <pc:spChg chg="mod">
          <ac:chgData name="Jay Damriya" userId="7d72bc69ed0517f7" providerId="LiveId" clId="{05967A76-E20A-4BA8-92B7-E203BEE3F76E}" dt="2025-03-24T16:12:55.728" v="1932" actId="207"/>
          <ac:spMkLst>
            <pc:docMk/>
            <pc:sldMk cId="81774707" sldId="259"/>
            <ac:spMk id="2" creationId="{AA426F64-8A19-CE10-1966-2D70ED32433F}"/>
          </ac:spMkLst>
        </pc:spChg>
        <pc:spChg chg="add mod">
          <ac:chgData name="Jay Damriya" userId="7d72bc69ed0517f7" providerId="LiveId" clId="{05967A76-E20A-4BA8-92B7-E203BEE3F76E}" dt="2025-03-24T16:12:38.214" v="1929" actId="20577"/>
          <ac:spMkLst>
            <pc:docMk/>
            <pc:sldMk cId="81774707" sldId="259"/>
            <ac:spMk id="3" creationId="{26C8E804-170A-C0D3-C39B-10A5782337AD}"/>
          </ac:spMkLst>
        </pc:spChg>
      </pc:sldChg>
      <pc:sldChg chg="new del">
        <pc:chgData name="Jay Damriya" userId="7d72bc69ed0517f7" providerId="LiveId" clId="{05967A76-E20A-4BA8-92B7-E203BEE3F76E}" dt="2025-03-24T16:00:23.787" v="538" actId="2696"/>
        <pc:sldMkLst>
          <pc:docMk/>
          <pc:sldMk cId="826052162" sldId="259"/>
        </pc:sldMkLst>
      </pc:sldChg>
      <pc:sldChg chg="new del">
        <pc:chgData name="Jay Damriya" userId="7d72bc69ed0517f7" providerId="LiveId" clId="{05967A76-E20A-4BA8-92B7-E203BEE3F76E}" dt="2025-03-24T16:00:12.029" v="536" actId="2696"/>
        <pc:sldMkLst>
          <pc:docMk/>
          <pc:sldMk cId="210815513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38EB-E697-6E6D-BFA4-FFC498AD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1126-026C-6ADD-B243-ABC903689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D411-5C16-B928-FCD2-62CE9A38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8CB2-E908-C488-836C-9CCA1DEE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C24A-C255-0E95-464C-E2424F7D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7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989C-ED11-0F71-E612-A3651664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F20A4-B6DD-E2CD-3D0B-AB2C59AB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6662-55FA-F3A9-8DE9-F49B2A0E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598C-6FE3-408C-0432-9AE68CD7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E027-B76D-05AC-F647-36B62EFE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16010-D313-DC57-AD2B-093D3D966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387AB-C7DF-211D-0722-8CB860E9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A415-63AD-F772-6DD7-EBB0D5B1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8BD4-869A-2310-B64D-97C1BCDA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E9DD-DF57-EFBF-E62D-699D0F7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A14-0F3E-71BD-B2DD-6E406761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F8FD-9180-3923-42D5-89777680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F120-32DC-D869-E378-64C22B8E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95A9-CDC7-0FF1-EE8B-1C934A8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4F8D-FC0A-DAD7-BDC0-07627FDD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3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4A4C-52C6-DE53-6134-0B8BD937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4569A-0142-BEC8-8AC0-5A588212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B0BC-9A4A-0CE9-006E-73FAF6ED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A15D-7D1F-A927-C1D8-E826C6D7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9F32-3ED9-BC67-4724-EEEAD66B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6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0D99-17C6-D6F3-CC02-BFCABFBA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60F8-FCF4-6D63-A7C2-8C8C6AB58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AF67-BAAB-660B-6228-16944AE0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4AE90-698D-37F9-07FC-067D57D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DD23-775D-C91A-EF5D-B6D87EE7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8EC01-FFD8-BD72-5A9C-01C4CBA3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7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3786-5260-5FAA-DAA4-46CED1D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9BC4-DBD7-F719-4867-EF71AEFD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3ACE-2A12-F361-315C-EFD631B4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15BC-FB48-43B9-42DA-8EE3F1A95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1222-BC34-A078-F9A3-94748A593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1DF71-7E4B-4CEC-F797-1AE4A07F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7B52E-A1D2-0BC3-3BC8-83C793FB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0405E-012B-10BE-385F-CC268C2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6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FAB6-8170-906B-7042-63EE967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872B2-F5C3-B4A3-8EC9-AE906450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66833-B8F6-446C-0831-D58ACD47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21FFA-40DD-98A8-8A3D-34A9793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CC23-056C-B3C8-D2D8-3100254F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30508-9658-10D0-471F-243A6CCA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0C3B7-0824-199A-A936-01074612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8B61-5B05-6101-952E-EFDBB288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9758-BCEC-F031-53F2-F089E5E7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6F07-24BC-8231-45EB-EEA490330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61C3-9397-BCFD-9ED5-B1324AB2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0C864-1170-0E0B-18C2-94185D72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42BB0-4E6F-0A21-F39E-FD17C656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2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C197-2045-A81C-ED3A-7A1CADA3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9A0FD-CE14-7AEB-9E85-10A251073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C15DD-EDB7-F985-D746-26159B89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E7C64-ABAB-A50A-8DD5-C68A75C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FAF6-9578-994C-D009-4CC40D5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F363E-A46B-00D6-E01C-EEA79C17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EED34-7C3B-A911-9064-CD143261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A638-AF70-BCA5-6F24-8B6C73C5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091F-680A-6CC8-9176-3BC45D8F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8C5F-A437-4A9D-804E-C1AAE4E30E5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FE96-A971-4026-9232-82851BAC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46BF-4936-66B8-94BB-E4D5F52A9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5D94-CAF4-4339-ADFB-77C550CA8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633E-D9A7-F9A5-CD64-76EB5C1AE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5"/>
                </a:solidFill>
                <a:latin typeface="Algerian" panose="04020705040A02060702" pitchFamily="82" charset="0"/>
              </a:rPr>
              <a:t>Hospital Management System</a:t>
            </a:r>
            <a:endParaRPr lang="en-IN" i="1" u="sng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C41C2-4B98-E09D-A5F5-69C25F2A1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A project by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Damriya Jay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Harsingbhai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Harendra Pal Singh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DC25F-60CB-1861-4BAB-34AE2728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46A954-5F2B-32E7-12CA-EB947159F190}"/>
              </a:ext>
            </a:extLst>
          </p:cNvPr>
          <p:cNvSpPr txBox="1"/>
          <p:nvPr/>
        </p:nvSpPr>
        <p:spPr>
          <a:xfrm>
            <a:off x="383458" y="1600200"/>
            <a:ext cx="29693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bg1"/>
                </a:solidFill>
              </a:rPr>
              <a:t>A Project Created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Damriya Jay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(24124015)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Harendra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(24124020)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1573B-F922-022D-4BBC-AE1F7404D02B}"/>
              </a:ext>
            </a:extLst>
          </p:cNvPr>
          <p:cNvSpPr txBox="1"/>
          <p:nvPr/>
        </p:nvSpPr>
        <p:spPr>
          <a:xfrm>
            <a:off x="2133600" y="6127643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:Sunshine Hospital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1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5AF11-0B77-FC76-A0EF-D270DB281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55" y="894734"/>
            <a:ext cx="12192000" cy="596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08BAE-A28D-D7FA-F927-45A5454DE73D}"/>
              </a:ext>
            </a:extLst>
          </p:cNvPr>
          <p:cNvSpPr txBox="1"/>
          <p:nvPr/>
        </p:nvSpPr>
        <p:spPr>
          <a:xfrm>
            <a:off x="304800" y="186814"/>
            <a:ext cx="11779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Aim of the Project </a:t>
            </a:r>
            <a:endParaRPr lang="en-IN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77403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15DE-3979-495D-45EF-42EEEF8A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Language used For Front End and Back End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1E0F-4D25-A663-4087-1E5A73E4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/>
              <a:t>Front-End=(Java Swing) created by Harendra Singh</a:t>
            </a:r>
          </a:p>
          <a:p>
            <a:r>
              <a:rPr lang="en-US" dirty="0"/>
              <a:t>Back-End=(Java) created by Damriya Jay</a:t>
            </a:r>
          </a:p>
          <a:p>
            <a:r>
              <a:rPr lang="en-US" dirty="0"/>
              <a:t>Layout and Other menu panel created by Harendra Singh.</a:t>
            </a:r>
          </a:p>
          <a:p>
            <a:r>
              <a:rPr lang="en-US" dirty="0"/>
              <a:t>Search Option for the patient and medicine and other medical staff or room , case </a:t>
            </a:r>
            <a:r>
              <a:rPr lang="en-US" dirty="0" err="1"/>
              <a:t>etc</a:t>
            </a:r>
            <a:r>
              <a:rPr lang="en-US" dirty="0"/>
              <a:t> created by Damriya Jay.</a:t>
            </a:r>
          </a:p>
          <a:p>
            <a:r>
              <a:rPr lang="en-US" dirty="0"/>
              <a:t>Edit and Add System created by Damriya Jay and Harendra Singh.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7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6F64-8A19-CE10-1966-2D70ED32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5">
                    <a:lumMod val="50000"/>
                  </a:schemeClr>
                </a:solidFill>
              </a:rPr>
              <a:t>Features Included in our Project</a:t>
            </a:r>
            <a:endParaRPr lang="en-IN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8E804-170A-C0D3-C39B-10A5782337AD}"/>
              </a:ext>
            </a:extLst>
          </p:cNvPr>
          <p:cNvSpPr txBox="1"/>
          <p:nvPr/>
        </p:nvSpPr>
        <p:spPr>
          <a:xfrm>
            <a:off x="914400" y="1563329"/>
            <a:ext cx="10697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Appointment feature which allow the patient to make an appointment with the available doctor of the Sunshine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 Data Sheet which include the availability timing and the </a:t>
            </a:r>
            <a:r>
              <a:rPr lang="en-US" dirty="0" err="1"/>
              <a:t>speciality</a:t>
            </a:r>
            <a:r>
              <a:rPr lang="en-US" dirty="0"/>
              <a:t> of the doctor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System include the medicine available in the Pharmacy or drug store of the Sunshine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Order which include the testing features like blood sugar test , blood checking test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OPN feature include the status of the patient whether it is complete or it is 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 system include the medical fees and other fees to be paid by the patient that is admitted .It includes the record of the hospital payment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Data sheet include the diseases ,age ,gender and other personal detail of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Facility features include the medical facility like MRI and X-ray </a:t>
            </a:r>
            <a:r>
              <a:rPr lang="en-US" dirty="0" err="1"/>
              <a:t>etc</a:t>
            </a:r>
            <a:r>
              <a:rPr lang="en-US" dirty="0"/>
              <a:t> and other regular facility of the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IPD-(IN PATIENT DEPARTMENT)—Status of the patient who needed to stay to the hospital due to there medical condition.</a:t>
            </a:r>
          </a:p>
        </p:txBody>
      </p:sp>
    </p:spTree>
    <p:extLst>
      <p:ext uri="{BB962C8B-B14F-4D97-AF65-F5344CB8AC3E}">
        <p14:creationId xmlns:p14="http://schemas.microsoft.com/office/powerpoint/2010/main" val="817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Hospital Management System</vt:lpstr>
      <vt:lpstr>PowerPoint Presentation</vt:lpstr>
      <vt:lpstr>Language used For Front End and Back End</vt:lpstr>
      <vt:lpstr>Features Included in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Damriya</dc:creator>
  <cp:lastModifiedBy>Jay Damriya</cp:lastModifiedBy>
  <cp:revision>1</cp:revision>
  <dcterms:created xsi:type="dcterms:W3CDTF">2025-03-24T15:39:05Z</dcterms:created>
  <dcterms:modified xsi:type="dcterms:W3CDTF">2025-04-04T18:03:40Z</dcterms:modified>
</cp:coreProperties>
</file>