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1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3" r:id="rId14"/>
    <p:sldId id="270" r:id="rId15"/>
    <p:sldId id="271" r:id="rId16"/>
    <p:sldId id="272" r:id="rId17"/>
    <p:sldId id="275" r:id="rId18"/>
    <p:sldId id="274" r:id="rId19"/>
    <p:sldId id="276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4" autoAdjust="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707D51-E2E4-4DAE-A163-D39FA86068F9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39469F-5DC7-43DA-B21D-A7818E5D1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44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39469F-5DC7-43DA-B21D-A7818E5D168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209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39469F-5DC7-43DA-B21D-A7818E5D168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4504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39469F-5DC7-43DA-B21D-A7818E5D168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61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39469F-5DC7-43DA-B21D-A7818E5D168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28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39469F-5DC7-43DA-B21D-A7818E5D168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7109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39469F-5DC7-43DA-B21D-A7818E5D168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473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E3AE1-15A0-4CC3-9439-99C25E7B5323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4A804-A159-4939-8EF4-3BAEACD078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E3AE1-15A0-4CC3-9439-99C25E7B5323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4A804-A159-4939-8EF4-3BAEACD078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E3AE1-15A0-4CC3-9439-99C25E7B5323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4A804-A159-4939-8EF4-3BAEACD078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E3AE1-15A0-4CC3-9439-99C25E7B5323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4A804-A159-4939-8EF4-3BAEACD078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E3AE1-15A0-4CC3-9439-99C25E7B5323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4A804-A159-4939-8EF4-3BAEACD078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E3AE1-15A0-4CC3-9439-99C25E7B5323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4A804-A159-4939-8EF4-3BAEACD078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E3AE1-15A0-4CC3-9439-99C25E7B5323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4A804-A159-4939-8EF4-3BAEACD078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E3AE1-15A0-4CC3-9439-99C25E7B5323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4A804-A159-4939-8EF4-3BAEACD078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E3AE1-15A0-4CC3-9439-99C25E7B5323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4A804-A159-4939-8EF4-3BAEACD078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E3AE1-15A0-4CC3-9439-99C25E7B5323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4A804-A159-4939-8EF4-3BAEACD078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E3AE1-15A0-4CC3-9439-99C25E7B5323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C4A804-A159-4939-8EF4-3BAEACD0786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609600"/>
            <a:ext cx="7772400" cy="1470025"/>
          </a:xfrm>
        </p:spPr>
        <p:txBody>
          <a:bodyPr/>
          <a:lstStyle/>
          <a:p>
            <a:r>
              <a:rPr lang="en-US" dirty="0" smtClean="0">
                <a:latin typeface="Bodoni MT Black" pitchFamily="18" charset="0"/>
              </a:rPr>
              <a:t>NAAN MUDHALVAN</a:t>
            </a:r>
            <a:endParaRPr lang="en-US" dirty="0">
              <a:latin typeface="Bodoni MT Black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95600"/>
            <a:ext cx="6400800" cy="762000"/>
          </a:xfrm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FLIGHT BOOKING APP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600" y="304800"/>
            <a:ext cx="8686800" cy="6248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800600" y="4343400"/>
            <a:ext cx="387574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PRESENTED BY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ARVINTH N D                -  310821104014</a:t>
            </a: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DHAMODHARAN V C  -  310821104023</a:t>
            </a: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HARESH V                      -  310821104033</a:t>
            </a: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LOGESHWARAN M       -  310821104049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8600" y="304800"/>
            <a:ext cx="8686800" cy="6248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fd702519-aeb4-4f20-a13b-63dcd776164f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1143000"/>
            <a:ext cx="8229600" cy="43278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8600" y="304800"/>
            <a:ext cx="8686800" cy="6248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960438"/>
          </a:xfrm>
        </p:spPr>
        <p:txBody>
          <a:bodyPr/>
          <a:lstStyle/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INSTALLING DEPENDENCIES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600" y="1524000"/>
            <a:ext cx="766914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Initialize the Node.js Application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</a:t>
            </a:r>
          </a:p>
          <a:p>
            <a:r>
              <a:rPr lang="en-US" dirty="0" err="1" smtClean="0"/>
              <a:t>mkdir</a:t>
            </a:r>
            <a:r>
              <a:rPr lang="en-US" dirty="0" smtClean="0"/>
              <a:t> </a:t>
            </a:r>
          </a:p>
          <a:p>
            <a:r>
              <a:rPr lang="en-US" dirty="0" smtClean="0"/>
              <a:t>flight-booking-app</a:t>
            </a:r>
          </a:p>
          <a:p>
            <a:r>
              <a:rPr lang="en-US" dirty="0" err="1" smtClean="0"/>
              <a:t>cd</a:t>
            </a:r>
            <a:r>
              <a:rPr lang="en-US" dirty="0" smtClean="0"/>
              <a:t> </a:t>
            </a:r>
            <a:r>
              <a:rPr lang="en-US" dirty="0"/>
              <a:t>flight-booking-app </a:t>
            </a:r>
            <a:endParaRPr lang="en-US" dirty="0" smtClean="0"/>
          </a:p>
          <a:p>
            <a:r>
              <a:rPr lang="en-US" dirty="0" err="1" smtClean="0"/>
              <a:t>npm</a:t>
            </a:r>
            <a:r>
              <a:rPr lang="en-US" dirty="0" smtClean="0"/>
              <a:t> </a:t>
            </a:r>
            <a:r>
              <a:rPr lang="en-US" dirty="0"/>
              <a:t>init -y 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 This </a:t>
            </a:r>
            <a:r>
              <a:rPr lang="en-US" dirty="0"/>
              <a:t>generates a </a:t>
            </a:r>
            <a:r>
              <a:rPr lang="en-US" dirty="0" err="1"/>
              <a:t>package.json</a:t>
            </a:r>
            <a:r>
              <a:rPr lang="en-US" dirty="0"/>
              <a:t> file to manage dependencies.</a:t>
            </a:r>
          </a:p>
          <a:p>
            <a:endParaRPr lang="en-US" b="1" dirty="0" smtClean="0"/>
          </a:p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Install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Required Packages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: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dirty="0" err="1"/>
              <a:t>npm</a:t>
            </a:r>
            <a:r>
              <a:rPr lang="en-US" dirty="0"/>
              <a:t> install express </a:t>
            </a:r>
            <a:endParaRPr lang="en-US" dirty="0" smtClean="0"/>
          </a:p>
          <a:p>
            <a:r>
              <a:rPr lang="en-US" dirty="0" smtClean="0"/>
              <a:t>mongoose </a:t>
            </a:r>
            <a:r>
              <a:rPr lang="en-US" dirty="0"/>
              <a:t>body-parser </a:t>
            </a:r>
            <a:endParaRPr lang="en-US" dirty="0" smtClean="0"/>
          </a:p>
          <a:p>
            <a:r>
              <a:rPr lang="en-US" dirty="0" err="1" smtClean="0"/>
              <a:t>dotenv</a:t>
            </a:r>
            <a:r>
              <a:rPr lang="en-US" dirty="0" smtClean="0"/>
              <a:t> </a:t>
            </a:r>
            <a:r>
              <a:rPr lang="en-US" dirty="0" err="1"/>
              <a:t>nodemon</a:t>
            </a:r>
            <a:r>
              <a:rPr lang="en-US" dirty="0"/>
              <a:t> </a:t>
            </a:r>
          </a:p>
          <a:p>
            <a:pPr lvl="1"/>
            <a:r>
              <a:rPr lang="en-US" b="1" dirty="0"/>
              <a:t>express</a:t>
            </a:r>
            <a:r>
              <a:rPr lang="en-US" dirty="0"/>
              <a:t>: For creating REST APIs.</a:t>
            </a:r>
          </a:p>
          <a:p>
            <a:pPr lvl="1"/>
            <a:r>
              <a:rPr lang="en-US" b="1" dirty="0"/>
              <a:t>mongoose</a:t>
            </a:r>
            <a:r>
              <a:rPr lang="en-US" dirty="0"/>
              <a:t>: For </a:t>
            </a:r>
            <a:r>
              <a:rPr lang="en-US" dirty="0" err="1"/>
              <a:t>MongoDB</a:t>
            </a:r>
            <a:r>
              <a:rPr lang="en-US" dirty="0"/>
              <a:t> object modeling.</a:t>
            </a:r>
          </a:p>
          <a:p>
            <a:pPr lvl="1"/>
            <a:r>
              <a:rPr lang="en-US" b="1" dirty="0"/>
              <a:t>body-parser</a:t>
            </a:r>
            <a:r>
              <a:rPr lang="en-US" dirty="0"/>
              <a:t>: To parse incoming request bodies.</a:t>
            </a:r>
          </a:p>
          <a:p>
            <a:pPr lvl="1"/>
            <a:r>
              <a:rPr lang="en-US" b="1" dirty="0" err="1"/>
              <a:t>dotenv</a:t>
            </a:r>
            <a:r>
              <a:rPr lang="en-US" dirty="0"/>
              <a:t>: For managing environment variables.</a:t>
            </a:r>
          </a:p>
          <a:p>
            <a:pPr lvl="1"/>
            <a:r>
              <a:rPr lang="en-US" b="1" dirty="0" err="1"/>
              <a:t>nodemon</a:t>
            </a:r>
            <a:r>
              <a:rPr lang="en-US" dirty="0"/>
              <a:t>: For automatically restarting the server during development.</a:t>
            </a: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8600" y="304800"/>
            <a:ext cx="8686800" cy="6248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246770f1-54f3-49d5-8423-0adc956e52fc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4800" y="381000"/>
            <a:ext cx="8370794" cy="3048000"/>
          </a:xfrm>
          <a:prstGeom prst="rect">
            <a:avLst/>
          </a:prstGeom>
        </p:spPr>
      </p:pic>
      <p:pic>
        <p:nvPicPr>
          <p:cNvPr id="7" name="Picture 6" descr="3a674ce7-7edb-4f07-b96b-c26168cb73a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4800" y="3505200"/>
            <a:ext cx="8382000" cy="2971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8600" y="304800"/>
            <a:ext cx="8686800" cy="6248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66800" y="14478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INITIALIZING BACKEND IN NODE JS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600" y="1219200"/>
            <a:ext cx="7763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 Initializing backend in node </a:t>
            </a:r>
            <a:r>
              <a:rPr lang="en-US" dirty="0" err="1" smtClean="0"/>
              <a:t>js</a:t>
            </a:r>
            <a:r>
              <a:rPr lang="en-US" dirty="0" smtClean="0"/>
              <a:t> and connecting it with the database in port 6001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09600" y="1524000"/>
            <a:ext cx="73152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Setup Express Server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 Example</a:t>
            </a:r>
            <a:r>
              <a:rPr lang="en-US" dirty="0"/>
              <a:t>: </a:t>
            </a:r>
            <a:r>
              <a:rPr lang="en-US" dirty="0" smtClean="0"/>
              <a:t>server.js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const </a:t>
            </a:r>
            <a:r>
              <a:rPr lang="en-US" dirty="0"/>
              <a:t>express = require('express'); </a:t>
            </a:r>
            <a:endParaRPr lang="en-US" dirty="0" smtClean="0"/>
          </a:p>
          <a:p>
            <a:r>
              <a:rPr lang="en-US" dirty="0" smtClean="0"/>
              <a:t>const </a:t>
            </a:r>
            <a:r>
              <a:rPr lang="en-US" dirty="0" err="1"/>
              <a:t>bodyParser</a:t>
            </a:r>
            <a:r>
              <a:rPr lang="en-US" dirty="0"/>
              <a:t> = require('body-parser'); </a:t>
            </a:r>
            <a:endParaRPr lang="en-US" dirty="0" smtClean="0"/>
          </a:p>
          <a:p>
            <a:r>
              <a:rPr lang="en-US" dirty="0" smtClean="0"/>
              <a:t>const </a:t>
            </a:r>
            <a:r>
              <a:rPr lang="en-US" dirty="0" err="1"/>
              <a:t>dotenv</a:t>
            </a:r>
            <a:r>
              <a:rPr lang="en-US" dirty="0"/>
              <a:t> = require('</a:t>
            </a:r>
            <a:r>
              <a:rPr lang="en-US" dirty="0" err="1"/>
              <a:t>dotenv</a:t>
            </a:r>
            <a:r>
              <a:rPr lang="en-US" dirty="0"/>
              <a:t>'); </a:t>
            </a:r>
            <a:endParaRPr lang="en-US" dirty="0" smtClean="0"/>
          </a:p>
          <a:p>
            <a:r>
              <a:rPr lang="en-US" dirty="0" smtClean="0"/>
              <a:t>const </a:t>
            </a:r>
            <a:r>
              <a:rPr lang="en-US" dirty="0"/>
              <a:t>db = require('./db'); </a:t>
            </a:r>
            <a:endParaRPr lang="en-US" dirty="0" smtClean="0"/>
          </a:p>
          <a:p>
            <a:r>
              <a:rPr lang="en-US" dirty="0" err="1" smtClean="0"/>
              <a:t>dotenv.config</a:t>
            </a:r>
            <a:r>
              <a:rPr lang="en-US" dirty="0"/>
              <a:t>(); </a:t>
            </a:r>
            <a:endParaRPr lang="en-US" dirty="0" smtClean="0"/>
          </a:p>
          <a:p>
            <a:r>
              <a:rPr lang="en-US" dirty="0" smtClean="0"/>
              <a:t>const </a:t>
            </a:r>
            <a:r>
              <a:rPr lang="en-US" dirty="0"/>
              <a:t>app = express(); </a:t>
            </a:r>
            <a:endParaRPr lang="en-US" dirty="0" smtClean="0"/>
          </a:p>
          <a:p>
            <a:r>
              <a:rPr lang="en-US" dirty="0" err="1" smtClean="0"/>
              <a:t>app.use</a:t>
            </a:r>
            <a:r>
              <a:rPr lang="en-US" dirty="0" smtClean="0"/>
              <a:t>(</a:t>
            </a:r>
            <a:r>
              <a:rPr lang="en-US" dirty="0" err="1" smtClean="0"/>
              <a:t>bodyParser.json</a:t>
            </a:r>
            <a:r>
              <a:rPr lang="en-US" dirty="0"/>
              <a:t>()); </a:t>
            </a:r>
            <a:endParaRPr lang="en-US" dirty="0" smtClean="0"/>
          </a:p>
          <a:p>
            <a:r>
              <a:rPr lang="en-US" dirty="0" err="1" smtClean="0"/>
              <a:t>app.get</a:t>
            </a:r>
            <a:r>
              <a:rPr lang="en-US" dirty="0"/>
              <a:t>('/', (</a:t>
            </a:r>
            <a:r>
              <a:rPr lang="en-US" dirty="0" err="1"/>
              <a:t>req</a:t>
            </a:r>
            <a:r>
              <a:rPr lang="en-US" dirty="0"/>
              <a:t>, res) =&gt; { </a:t>
            </a:r>
            <a:endParaRPr lang="en-US" dirty="0" smtClean="0"/>
          </a:p>
          <a:p>
            <a:r>
              <a:rPr lang="en-US" dirty="0" smtClean="0"/>
              <a:t>        </a:t>
            </a:r>
            <a:r>
              <a:rPr lang="en-US" dirty="0" err="1" smtClean="0"/>
              <a:t>res.send</a:t>
            </a:r>
            <a:r>
              <a:rPr lang="en-US" dirty="0"/>
              <a:t>('Flight Booking App Backend'); </a:t>
            </a:r>
            <a:endParaRPr lang="en-US" dirty="0" smtClean="0"/>
          </a:p>
          <a:p>
            <a:r>
              <a:rPr lang="en-US" dirty="0" smtClean="0"/>
              <a:t>}); </a:t>
            </a:r>
          </a:p>
          <a:p>
            <a:r>
              <a:rPr lang="en-US" dirty="0" smtClean="0"/>
              <a:t>const </a:t>
            </a:r>
            <a:r>
              <a:rPr lang="en-US" dirty="0"/>
              <a:t>PORT = </a:t>
            </a:r>
            <a:r>
              <a:rPr lang="en-US" dirty="0" err="1"/>
              <a:t>process.env.PORT</a:t>
            </a:r>
            <a:r>
              <a:rPr lang="en-US" dirty="0"/>
              <a:t> || 5000; </a:t>
            </a:r>
            <a:endParaRPr lang="en-US" dirty="0" smtClean="0"/>
          </a:p>
          <a:p>
            <a:r>
              <a:rPr lang="en-US" dirty="0" err="1" smtClean="0"/>
              <a:t>app.listen</a:t>
            </a:r>
            <a:r>
              <a:rPr lang="en-US" dirty="0" smtClean="0"/>
              <a:t>(PORT</a:t>
            </a:r>
            <a:r>
              <a:rPr lang="en-US" dirty="0"/>
              <a:t>, () =&gt; {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console.log</a:t>
            </a:r>
            <a:r>
              <a:rPr lang="en-US" dirty="0"/>
              <a:t>(`Server running on port ${PORT}`); </a:t>
            </a:r>
            <a:endParaRPr lang="en-US" dirty="0" smtClean="0"/>
          </a:p>
          <a:p>
            <a:r>
              <a:rPr lang="en-US" dirty="0" smtClean="0"/>
              <a:t>}); 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8600" y="304800"/>
            <a:ext cx="8686800" cy="6248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INITIALIZING DATABASE IN MONGODB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3400" y="1524000"/>
            <a:ext cx="7924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Setup </a:t>
            </a:r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MongoDB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Server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</a:t>
            </a:r>
          </a:p>
          <a:p>
            <a:pPr lvl="1">
              <a:buFont typeface="Wingdings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Install </a:t>
            </a:r>
            <a:r>
              <a:rPr lang="en-US" dirty="0" err="1"/>
              <a:t>MongoDB</a:t>
            </a:r>
            <a:r>
              <a:rPr lang="en-US" dirty="0"/>
              <a:t> locally or use a cloud </a:t>
            </a:r>
            <a:r>
              <a:rPr lang="en-US" dirty="0" smtClean="0"/>
              <a:t>service.</a:t>
            </a:r>
          </a:p>
          <a:p>
            <a:pPr lvl="1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Example:</a:t>
            </a:r>
            <a:r>
              <a:rPr lang="en-US" dirty="0" err="1" smtClean="0"/>
              <a:t>MongoDB</a:t>
            </a:r>
            <a:r>
              <a:rPr lang="en-US" dirty="0" smtClean="0"/>
              <a:t> Atlas</a:t>
            </a:r>
            <a:endParaRPr lang="en-US" dirty="0"/>
          </a:p>
          <a:p>
            <a:pPr lvl="1">
              <a:buFont typeface="Wingdings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Create </a:t>
            </a:r>
            <a:r>
              <a:rPr lang="en-US" dirty="0"/>
              <a:t>a database named </a:t>
            </a:r>
            <a:r>
              <a:rPr lang="en-US" dirty="0" err="1"/>
              <a:t>flight_booking</a:t>
            </a:r>
            <a:r>
              <a:rPr lang="en-US" dirty="0"/>
              <a:t>.</a:t>
            </a:r>
          </a:p>
          <a:p>
            <a:endParaRPr lang="en-US" b="1" dirty="0" smtClean="0"/>
          </a:p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Create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 Database Schema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     Example</a:t>
            </a:r>
            <a:r>
              <a:rPr lang="en-US" dirty="0"/>
              <a:t>: models/Flight.js</a:t>
            </a:r>
          </a:p>
          <a:p>
            <a:r>
              <a:rPr lang="en-US" dirty="0" smtClean="0"/>
              <a:t>        const </a:t>
            </a:r>
            <a:r>
              <a:rPr lang="en-US" dirty="0"/>
              <a:t>mongoose = require('mongoose'); </a:t>
            </a:r>
            <a:endParaRPr lang="en-US" dirty="0" smtClean="0"/>
          </a:p>
          <a:p>
            <a:r>
              <a:rPr lang="en-US" dirty="0" smtClean="0"/>
              <a:t>        const </a:t>
            </a:r>
            <a:r>
              <a:rPr lang="en-US" dirty="0" err="1"/>
              <a:t>FlightSchema</a:t>
            </a:r>
            <a:r>
              <a:rPr lang="en-US" dirty="0"/>
              <a:t> = new </a:t>
            </a:r>
            <a:r>
              <a:rPr lang="en-US" dirty="0" err="1"/>
              <a:t>mongoose.Schema</a:t>
            </a:r>
            <a:r>
              <a:rPr lang="en-US" dirty="0"/>
              <a:t>({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flightNumber</a:t>
            </a:r>
            <a:r>
              <a:rPr lang="en-US" dirty="0"/>
              <a:t>: </a:t>
            </a:r>
            <a:r>
              <a:rPr lang="en-US" dirty="0" smtClean="0"/>
              <a:t>String</a:t>
            </a:r>
            <a:r>
              <a:rPr lang="en-US" dirty="0"/>
              <a:t>, </a:t>
            </a:r>
            <a:endParaRPr lang="en-US" dirty="0" smtClean="0"/>
          </a:p>
          <a:p>
            <a:r>
              <a:rPr lang="en-US" dirty="0" smtClean="0"/>
              <a:t>        departure</a:t>
            </a:r>
            <a:r>
              <a:rPr lang="en-US" dirty="0"/>
              <a:t>: String, </a:t>
            </a:r>
            <a:endParaRPr lang="en-US" dirty="0" smtClean="0"/>
          </a:p>
          <a:p>
            <a:r>
              <a:rPr lang="en-US" dirty="0" smtClean="0"/>
              <a:t>        arrival</a:t>
            </a:r>
            <a:r>
              <a:rPr lang="en-US" dirty="0"/>
              <a:t>: String, </a:t>
            </a:r>
            <a:endParaRPr lang="en-US" dirty="0" smtClean="0"/>
          </a:p>
          <a:p>
            <a:r>
              <a:rPr lang="en-US" dirty="0" smtClean="0"/>
              <a:t>        price</a:t>
            </a:r>
            <a:r>
              <a:rPr lang="en-US" dirty="0"/>
              <a:t>: Number, </a:t>
            </a:r>
            <a:endParaRPr lang="en-US" dirty="0" smtClean="0"/>
          </a:p>
          <a:p>
            <a:r>
              <a:rPr lang="en-US" dirty="0" smtClean="0"/>
              <a:t>        date</a:t>
            </a:r>
            <a:r>
              <a:rPr lang="en-US" dirty="0"/>
              <a:t>: Date, </a:t>
            </a:r>
            <a:endParaRPr lang="en-US" dirty="0" smtClean="0"/>
          </a:p>
          <a:p>
            <a:r>
              <a:rPr lang="en-US" dirty="0" smtClean="0"/>
              <a:t>         }); 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module.exports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mongoose.model</a:t>
            </a:r>
            <a:r>
              <a:rPr lang="en-US" dirty="0"/>
              <a:t>('Flight', </a:t>
            </a:r>
            <a:r>
              <a:rPr lang="en-US" dirty="0" err="1"/>
              <a:t>FlightSchema</a:t>
            </a:r>
            <a:r>
              <a:rPr lang="en-US" dirty="0"/>
              <a:t>);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8600" y="304800"/>
            <a:ext cx="8686800" cy="6248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66800" y="14478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5800" y="914400"/>
            <a:ext cx="7620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Database Connection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   Example</a:t>
            </a:r>
            <a:r>
              <a:rPr lang="en-US" dirty="0"/>
              <a:t>: db.js</a:t>
            </a:r>
          </a:p>
          <a:p>
            <a:endParaRPr lang="en-US" dirty="0" smtClean="0"/>
          </a:p>
          <a:p>
            <a:r>
              <a:rPr lang="en-US" dirty="0" smtClean="0"/>
              <a:t>const </a:t>
            </a:r>
            <a:r>
              <a:rPr lang="en-US" dirty="0"/>
              <a:t>mongoose = require('mongoose'); </a:t>
            </a:r>
            <a:endParaRPr lang="en-US" dirty="0" smtClean="0"/>
          </a:p>
          <a:p>
            <a:r>
              <a:rPr lang="en-US" dirty="0" smtClean="0"/>
              <a:t>const </a:t>
            </a:r>
            <a:r>
              <a:rPr lang="en-US" dirty="0" err="1"/>
              <a:t>dotenv</a:t>
            </a:r>
            <a:r>
              <a:rPr lang="en-US" dirty="0"/>
              <a:t> = require('</a:t>
            </a:r>
            <a:r>
              <a:rPr lang="en-US" dirty="0" err="1"/>
              <a:t>dotenv</a:t>
            </a:r>
            <a:r>
              <a:rPr lang="en-US" dirty="0"/>
              <a:t>'); </a:t>
            </a:r>
            <a:endParaRPr lang="en-US" dirty="0" smtClean="0"/>
          </a:p>
          <a:p>
            <a:r>
              <a:rPr lang="en-US" dirty="0" err="1" smtClean="0"/>
              <a:t>dotenv.config</a:t>
            </a:r>
            <a:r>
              <a:rPr lang="en-US" dirty="0"/>
              <a:t>(); </a:t>
            </a:r>
            <a:endParaRPr lang="en-US" dirty="0" smtClean="0"/>
          </a:p>
          <a:p>
            <a:r>
              <a:rPr lang="en-US" dirty="0" err="1" smtClean="0"/>
              <a:t>mongoose.connect</a:t>
            </a:r>
            <a:r>
              <a:rPr lang="en-US" dirty="0" smtClean="0"/>
              <a:t>(</a:t>
            </a:r>
            <a:r>
              <a:rPr lang="en-US" dirty="0" err="1" smtClean="0"/>
              <a:t>process.env.MONGO_URI</a:t>
            </a:r>
            <a:r>
              <a:rPr lang="en-US" dirty="0"/>
              <a:t>, { </a:t>
            </a:r>
            <a:endParaRPr lang="en-US" dirty="0" smtClean="0"/>
          </a:p>
          <a:p>
            <a:r>
              <a:rPr lang="en-US" dirty="0" err="1" smtClean="0"/>
              <a:t>useNewUrlParser</a:t>
            </a:r>
            <a:r>
              <a:rPr lang="en-US" dirty="0"/>
              <a:t>: true, </a:t>
            </a:r>
            <a:endParaRPr lang="en-US" dirty="0" smtClean="0"/>
          </a:p>
          <a:p>
            <a:r>
              <a:rPr lang="en-US" dirty="0" err="1" smtClean="0"/>
              <a:t>useUnifiedTopology</a:t>
            </a:r>
            <a:r>
              <a:rPr lang="en-US" dirty="0"/>
              <a:t>: true, </a:t>
            </a:r>
            <a:endParaRPr lang="en-US" dirty="0" smtClean="0"/>
          </a:p>
          <a:p>
            <a:r>
              <a:rPr lang="en-US" dirty="0" smtClean="0"/>
              <a:t>}).</a:t>
            </a:r>
            <a:r>
              <a:rPr lang="en-US" dirty="0"/>
              <a:t>then(() =&gt; { </a:t>
            </a:r>
            <a:endParaRPr lang="en-US" dirty="0" smtClean="0"/>
          </a:p>
          <a:p>
            <a:r>
              <a:rPr lang="en-US" dirty="0" smtClean="0"/>
              <a:t>console.log</a:t>
            </a:r>
            <a:r>
              <a:rPr lang="en-US" dirty="0"/>
              <a:t>('Connected to </a:t>
            </a:r>
            <a:r>
              <a:rPr lang="en-US" dirty="0" err="1"/>
              <a:t>MongoDB</a:t>
            </a:r>
            <a:r>
              <a:rPr lang="en-US" dirty="0"/>
              <a:t>'); </a:t>
            </a:r>
            <a:endParaRPr lang="en-US" dirty="0" smtClean="0"/>
          </a:p>
          <a:p>
            <a:r>
              <a:rPr lang="en-US" dirty="0" smtClean="0"/>
              <a:t>}).</a:t>
            </a:r>
            <a:r>
              <a:rPr lang="en-US" dirty="0"/>
              <a:t>catch(err =&gt; { </a:t>
            </a:r>
            <a:endParaRPr lang="en-US" dirty="0" smtClean="0"/>
          </a:p>
          <a:p>
            <a:r>
              <a:rPr lang="en-US" dirty="0" err="1" smtClean="0"/>
              <a:t>console.error</a:t>
            </a:r>
            <a:r>
              <a:rPr lang="en-US" dirty="0"/>
              <a:t>('Database connection error:', err); </a:t>
            </a:r>
            <a:endParaRPr lang="en-US" dirty="0" smtClean="0"/>
          </a:p>
          <a:p>
            <a:r>
              <a:rPr lang="en-US" dirty="0" smtClean="0"/>
              <a:t>}); 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8600" y="304800"/>
            <a:ext cx="8686800" cy="6248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66800" y="14478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 descr="f8720b21-a07a-4be5-9a16-4d05b7d8d4a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" y="457200"/>
            <a:ext cx="8305800" cy="5943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8600" y="304800"/>
            <a:ext cx="8686800" cy="6248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66800" y="14478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533400"/>
            <a:ext cx="71627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Testing the Backend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 Use </a:t>
            </a:r>
            <a:r>
              <a:rPr lang="en-US" dirty="0"/>
              <a:t>Postman or </a:t>
            </a:r>
            <a:r>
              <a:rPr lang="en-US" dirty="0" err="1"/>
              <a:t>cURL</a:t>
            </a:r>
            <a:r>
              <a:rPr lang="en-US" dirty="0"/>
              <a:t> to test API endpoints.</a:t>
            </a:r>
          </a:p>
          <a:p>
            <a:r>
              <a:rPr lang="en-US" dirty="0" smtClean="0"/>
              <a:t> Example </a:t>
            </a:r>
            <a:r>
              <a:rPr lang="en-US" dirty="0"/>
              <a:t>POST request to add a </a:t>
            </a:r>
            <a:r>
              <a:rPr lang="en-US" dirty="0" err="1"/>
              <a:t>flight:json</a:t>
            </a:r>
            <a:endParaRPr lang="en-US" dirty="0"/>
          </a:p>
          <a:p>
            <a:endParaRPr lang="en-US" dirty="0"/>
          </a:p>
          <a:p>
            <a:r>
              <a:rPr lang="en-US" dirty="0"/>
              <a:t>{ </a:t>
            </a:r>
            <a:endParaRPr lang="en-US" dirty="0" smtClean="0"/>
          </a:p>
          <a:p>
            <a:r>
              <a:rPr lang="en-US" dirty="0" smtClean="0"/>
              <a:t>"</a:t>
            </a:r>
            <a:r>
              <a:rPr lang="en-US" dirty="0" err="1"/>
              <a:t>flightNumber</a:t>
            </a:r>
            <a:r>
              <a:rPr lang="en-US" dirty="0"/>
              <a:t>": "AB123", </a:t>
            </a:r>
            <a:endParaRPr lang="en-US" dirty="0" smtClean="0"/>
          </a:p>
          <a:p>
            <a:r>
              <a:rPr lang="en-US" dirty="0" smtClean="0"/>
              <a:t>"</a:t>
            </a:r>
            <a:r>
              <a:rPr lang="en-US" dirty="0"/>
              <a:t>departure": "New York", </a:t>
            </a:r>
            <a:endParaRPr lang="en-US" dirty="0" smtClean="0"/>
          </a:p>
          <a:p>
            <a:r>
              <a:rPr lang="en-US" dirty="0" smtClean="0"/>
              <a:t>"</a:t>
            </a:r>
            <a:r>
              <a:rPr lang="en-US" dirty="0"/>
              <a:t>arrival": "Los Angeles", </a:t>
            </a:r>
            <a:endParaRPr lang="en-US" dirty="0" smtClean="0"/>
          </a:p>
          <a:p>
            <a:r>
              <a:rPr lang="en-US" dirty="0" smtClean="0"/>
              <a:t>"</a:t>
            </a:r>
            <a:r>
              <a:rPr lang="en-US" dirty="0"/>
              <a:t>price": 200, </a:t>
            </a:r>
            <a:endParaRPr lang="en-US" dirty="0" smtClean="0"/>
          </a:p>
          <a:p>
            <a:r>
              <a:rPr lang="en-US" dirty="0" smtClean="0"/>
              <a:t>"</a:t>
            </a:r>
            <a:r>
              <a:rPr lang="en-US" dirty="0"/>
              <a:t>date": "2024-12-01" </a:t>
            </a:r>
            <a:endParaRPr lang="en-US" dirty="0" smtClean="0"/>
          </a:p>
          <a:p>
            <a:r>
              <a:rPr lang="en-US" dirty="0" smtClean="0"/>
              <a:t>}</a:t>
            </a:r>
            <a:endParaRPr lang="en-US" dirty="0"/>
          </a:p>
          <a:p>
            <a:endParaRPr lang="en-US" dirty="0"/>
          </a:p>
        </p:txBody>
      </p:sp>
      <p:pic>
        <p:nvPicPr>
          <p:cNvPr id="7" name="Picture 6" descr="c2a61422-c1e4-4567-a5c5-87a0a72fd697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3400" y="3886200"/>
            <a:ext cx="6400800" cy="2476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8600" y="304800"/>
            <a:ext cx="8686800" cy="6248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66800" y="14478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09600" y="533400"/>
            <a:ext cx="701039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Adding Routes for Flight Management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 Example</a:t>
            </a:r>
            <a:r>
              <a:rPr lang="en-US" dirty="0"/>
              <a:t>: routes/flightRoutes.js</a:t>
            </a:r>
          </a:p>
          <a:p>
            <a:endParaRPr lang="en-US" dirty="0" smtClean="0"/>
          </a:p>
          <a:p>
            <a:r>
              <a:rPr lang="en-US" dirty="0" smtClean="0"/>
              <a:t>const </a:t>
            </a:r>
            <a:r>
              <a:rPr lang="en-US" dirty="0"/>
              <a:t>express = require('express'); </a:t>
            </a:r>
            <a:endParaRPr lang="en-US" dirty="0" smtClean="0"/>
          </a:p>
          <a:p>
            <a:r>
              <a:rPr lang="en-US" dirty="0" smtClean="0"/>
              <a:t>const </a:t>
            </a:r>
            <a:r>
              <a:rPr lang="en-US" dirty="0"/>
              <a:t>Flight = require('../models/Flight'); </a:t>
            </a:r>
            <a:endParaRPr lang="en-US" dirty="0" smtClean="0"/>
          </a:p>
          <a:p>
            <a:r>
              <a:rPr lang="en-US" dirty="0" smtClean="0"/>
              <a:t>const </a:t>
            </a:r>
            <a:r>
              <a:rPr lang="en-US" dirty="0"/>
              <a:t>router = </a:t>
            </a:r>
            <a:r>
              <a:rPr lang="en-US" dirty="0" err="1"/>
              <a:t>express.Router</a:t>
            </a:r>
            <a:r>
              <a:rPr lang="en-US" dirty="0"/>
              <a:t>(); </a:t>
            </a:r>
            <a:endParaRPr lang="en-US" dirty="0" smtClean="0"/>
          </a:p>
          <a:p>
            <a:r>
              <a:rPr lang="en-US" dirty="0" smtClean="0"/>
              <a:t>router.post</a:t>
            </a:r>
            <a:r>
              <a:rPr lang="en-US" dirty="0"/>
              <a:t>('/flights', </a:t>
            </a:r>
            <a:r>
              <a:rPr lang="en-US" dirty="0" err="1"/>
              <a:t>async</a:t>
            </a:r>
            <a:r>
              <a:rPr lang="en-US" dirty="0"/>
              <a:t> (</a:t>
            </a:r>
            <a:r>
              <a:rPr lang="en-US" dirty="0" err="1"/>
              <a:t>req</a:t>
            </a:r>
            <a:r>
              <a:rPr lang="en-US" dirty="0"/>
              <a:t>, res) =&gt; {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const </a:t>
            </a:r>
            <a:r>
              <a:rPr lang="en-US" dirty="0"/>
              <a:t>flight = new Flight(</a:t>
            </a:r>
            <a:r>
              <a:rPr lang="en-US" dirty="0" err="1"/>
              <a:t>req.body</a:t>
            </a:r>
            <a:r>
              <a:rPr lang="en-US" dirty="0"/>
              <a:t>); </a:t>
            </a:r>
            <a:endParaRPr lang="en-US" dirty="0" smtClean="0"/>
          </a:p>
          <a:p>
            <a:r>
              <a:rPr lang="en-US" dirty="0" smtClean="0"/>
              <a:t>       await </a:t>
            </a:r>
            <a:r>
              <a:rPr lang="en-US" dirty="0" err="1"/>
              <a:t>flight.save</a:t>
            </a:r>
            <a:r>
              <a:rPr lang="en-US" dirty="0"/>
              <a:t>(); </a:t>
            </a:r>
            <a:endParaRPr lang="en-US" dirty="0" smtClean="0"/>
          </a:p>
          <a:p>
            <a:r>
              <a:rPr lang="en-US" dirty="0" smtClean="0"/>
              <a:t>       </a:t>
            </a:r>
            <a:r>
              <a:rPr lang="en-US" dirty="0" err="1" smtClean="0"/>
              <a:t>res.status</a:t>
            </a:r>
            <a:r>
              <a:rPr lang="en-US" dirty="0" smtClean="0"/>
              <a:t>(201</a:t>
            </a:r>
            <a:r>
              <a:rPr lang="en-US" dirty="0"/>
              <a:t>).send(flight); </a:t>
            </a:r>
            <a:endParaRPr lang="en-US" dirty="0" smtClean="0"/>
          </a:p>
          <a:p>
            <a:r>
              <a:rPr lang="en-US" dirty="0" smtClean="0"/>
              <a:t>}); </a:t>
            </a:r>
          </a:p>
          <a:p>
            <a:r>
              <a:rPr lang="en-US" dirty="0" err="1" smtClean="0"/>
              <a:t>module.exports</a:t>
            </a:r>
            <a:r>
              <a:rPr lang="en-US" dirty="0" smtClean="0"/>
              <a:t> </a:t>
            </a:r>
            <a:r>
              <a:rPr lang="en-US" dirty="0"/>
              <a:t>= router; 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 Update</a:t>
            </a:r>
            <a:r>
              <a:rPr lang="en-US" dirty="0"/>
              <a:t> server.js to use the route:</a:t>
            </a:r>
          </a:p>
          <a:p>
            <a:endParaRPr lang="en-US" dirty="0"/>
          </a:p>
          <a:p>
            <a:r>
              <a:rPr lang="en-US" dirty="0" smtClean="0"/>
              <a:t>const </a:t>
            </a:r>
            <a:r>
              <a:rPr lang="en-US" dirty="0" err="1"/>
              <a:t>flightRoutes</a:t>
            </a:r>
            <a:r>
              <a:rPr lang="en-US" dirty="0"/>
              <a:t> = require('./routes/</a:t>
            </a:r>
            <a:r>
              <a:rPr lang="en-US" dirty="0" err="1"/>
              <a:t>flightRoutes</a:t>
            </a:r>
            <a:r>
              <a:rPr lang="en-US" dirty="0"/>
              <a:t>'); </a:t>
            </a:r>
            <a:endParaRPr lang="en-US" dirty="0" smtClean="0"/>
          </a:p>
          <a:p>
            <a:r>
              <a:rPr lang="en-US" dirty="0" err="1" smtClean="0"/>
              <a:t>app.use</a:t>
            </a:r>
            <a:r>
              <a:rPr lang="en-US" dirty="0"/>
              <a:t>('/</a:t>
            </a:r>
            <a:r>
              <a:rPr lang="en-US" dirty="0" err="1"/>
              <a:t>api</a:t>
            </a:r>
            <a:r>
              <a:rPr lang="en-US" dirty="0"/>
              <a:t>', </a:t>
            </a:r>
            <a:r>
              <a:rPr lang="en-US" dirty="0" err="1"/>
              <a:t>flightRoutes</a:t>
            </a:r>
            <a:r>
              <a:rPr lang="en-US" dirty="0"/>
              <a:t>); </a:t>
            </a: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8600" y="304800"/>
            <a:ext cx="8686800" cy="6248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66800" y="14478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itle 4"/>
          <p:cNvSpPr txBox="1">
            <a:spLocks/>
          </p:cNvSpPr>
          <p:nvPr/>
        </p:nvSpPr>
        <p:spPr>
          <a:xfrm>
            <a:off x="457200" y="274320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THANK YOU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8600" y="304800"/>
            <a:ext cx="8686800" cy="6248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8382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bg2">
                    <a:lumMod val="10000"/>
                  </a:schemeClr>
                </a:solidFill>
              </a:rPr>
              <a:t>PROJECT ARCHITECTURE</a:t>
            </a:r>
            <a:endParaRPr lang="en-US" sz="3200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7" name="Picture 6" descr="0531836a-2ad7-4bd8-a942-205748e964b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400" y="1600200"/>
            <a:ext cx="8153400" cy="4648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8600" y="304800"/>
            <a:ext cx="8686800" cy="6248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33400" y="762000"/>
            <a:ext cx="80772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400" dirty="0" smtClean="0"/>
              <a:t> This Flight Booking APP is the ultimate digital platform designed to revolutionize the way you book flight tickets.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/>
              <a:t> With this app your flight travel experience will be elevated to new heights of convenience and efficiency. 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/>
              <a:t> Our user-friendly web app empowers travelers to effortlessly discover, explore, and reserve flight tickets based on their unique preferences.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/>
              <a:t> </a:t>
            </a:r>
            <a:r>
              <a:rPr lang="en-US" sz="2400" dirty="0" smtClean="0"/>
              <a:t>Whether you're a frequent commuter or an occasional traveler, finding the perfect flight journey has never been easier. 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/>
              <a:t> </a:t>
            </a:r>
            <a:r>
              <a:rPr lang="en-US" sz="2400" dirty="0" smtClean="0"/>
              <a:t>This successful flight booking app combines a user-friendly interface, efficient search and booking capabilities, personalized features, robust security measures, reliable performance, and continuous improvement based on user feedback.</a:t>
            </a:r>
            <a:endParaRPr 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8600" y="304800"/>
            <a:ext cx="8686800" cy="6248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57200" y="1524000"/>
            <a:ext cx="81534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400" dirty="0" smtClean="0"/>
              <a:t> The frontend is represented by the "Frontend" section, including user interface components such as User Authentication, Flight Search, and Booking. 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/>
              <a:t> </a:t>
            </a:r>
            <a:r>
              <a:rPr lang="en-US" sz="2400" dirty="0" smtClean="0"/>
              <a:t>The backend is represented by the "Backend" section, consisting of API endpoints for Users, Flights, Admin and Bookings.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/>
              <a:t> </a:t>
            </a:r>
            <a:r>
              <a:rPr lang="en-US" sz="2400" dirty="0" smtClean="0"/>
              <a:t>It also includes Admin Authentication and an Admin Dashboard. 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/>
              <a:t> </a:t>
            </a:r>
            <a:r>
              <a:rPr lang="en-US" sz="2400" dirty="0" smtClean="0"/>
              <a:t>The Database section represents the database that stores           collections for Users, Flights, and Flight Bookings.</a:t>
            </a:r>
            <a:endParaRPr lang="en-US" sz="2400" dirty="0"/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8382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bg2">
                    <a:lumMod val="10000"/>
                  </a:schemeClr>
                </a:solidFill>
              </a:rPr>
              <a:t>TECHNICAL ARCHITECTURE</a:t>
            </a:r>
            <a:endParaRPr lang="en-US" sz="32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8600" y="304800"/>
            <a:ext cx="8686800" cy="6248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81000" y="533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PROJECT LINK AND SUB-DIRECTORY STRUCTURE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8" name="Picture 7" descr="c4736b27-17ec-4e45-9631-e26d1f44df9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" y="1859257"/>
            <a:ext cx="7772400" cy="40843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8600" y="304800"/>
            <a:ext cx="8686800" cy="6248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12757d4d-a192-4b2e-9eab-b59b25cc905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4400" y="609600"/>
            <a:ext cx="2000250" cy="2276475"/>
          </a:xfrm>
          <a:prstGeom prst="rect">
            <a:avLst/>
          </a:prstGeom>
        </p:spPr>
      </p:pic>
      <p:pic>
        <p:nvPicPr>
          <p:cNvPr id="10" name="Picture 9" descr="1de73d8f-cfa0-470a-b1a9-90fbb1c3bd89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57600" y="1676400"/>
            <a:ext cx="2028825" cy="3057525"/>
          </a:xfrm>
          <a:prstGeom prst="rect">
            <a:avLst/>
          </a:prstGeom>
        </p:spPr>
      </p:pic>
      <p:pic>
        <p:nvPicPr>
          <p:cNvPr id="11" name="Picture 10" descr="641006e7-8294-4e1b-9789-b12714ddaca6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400800" y="533400"/>
            <a:ext cx="2095500" cy="5867400"/>
          </a:xfrm>
          <a:prstGeom prst="rect">
            <a:avLst/>
          </a:prstGeom>
        </p:spPr>
      </p:pic>
      <p:pic>
        <p:nvPicPr>
          <p:cNvPr id="12" name="Picture 11" descr="86454987-844a-4ede-97e0-fd559e23af97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14400" y="3505200"/>
            <a:ext cx="2028825" cy="2552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8600" y="304800"/>
            <a:ext cx="8686800" cy="6248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60438"/>
          </a:xfrm>
        </p:spPr>
        <p:txBody>
          <a:bodyPr/>
          <a:lstStyle/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THE END PROJECT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9" name="Picture 8" descr="d49eb49b-62d2-431d-a316-fd662c7dda3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" y="1524000"/>
            <a:ext cx="7924800" cy="4343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8600" y="304800"/>
            <a:ext cx="8686800" cy="6248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4acf0de2-c507-4516-bf13-581ddfb7784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381000"/>
            <a:ext cx="8229600" cy="3124200"/>
          </a:xfrm>
          <a:prstGeom prst="rect">
            <a:avLst/>
          </a:prstGeom>
        </p:spPr>
      </p:pic>
      <p:pic>
        <p:nvPicPr>
          <p:cNvPr id="11" name="Picture 10" descr="c5f44534-bf29-43c5-bcd4-c1d5af3b5d1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" y="3657600"/>
            <a:ext cx="8229600" cy="2819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8600" y="304800"/>
            <a:ext cx="8686800" cy="6248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3b5be97c-cd00-402e-a736-ae0cbb2a1e0c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381000"/>
            <a:ext cx="8382000" cy="2819400"/>
          </a:xfrm>
          <a:prstGeom prst="rect">
            <a:avLst/>
          </a:prstGeom>
        </p:spPr>
      </p:pic>
      <p:pic>
        <p:nvPicPr>
          <p:cNvPr id="7" name="Picture 6" descr="1b783675-e33a-4af0-85a1-e207bc8178e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1000" y="3276600"/>
            <a:ext cx="8305800" cy="3124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319509</TotalTime>
  <Words>377</Words>
  <Application>Microsoft Office PowerPoint</Application>
  <PresentationFormat>On-screen Show (4:3)</PresentationFormat>
  <Paragraphs>119</Paragraphs>
  <Slides>19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Bodoni MT Black</vt:lpstr>
      <vt:lpstr>Calibri</vt:lpstr>
      <vt:lpstr>Wingdings</vt:lpstr>
      <vt:lpstr>Office Theme</vt:lpstr>
      <vt:lpstr>NAAN MUDHALVAN</vt:lpstr>
      <vt:lpstr>PROJECT ARCHITECTURE</vt:lpstr>
      <vt:lpstr>PowerPoint Presentation</vt:lpstr>
      <vt:lpstr>TECHNICAL ARCHITECTURE</vt:lpstr>
      <vt:lpstr>PROJECT LINK AND SUB-DIRECTORY STRUCTURE</vt:lpstr>
      <vt:lpstr>PowerPoint Presentation</vt:lpstr>
      <vt:lpstr>THE END PROJECT</vt:lpstr>
      <vt:lpstr>PowerPoint Presentation</vt:lpstr>
      <vt:lpstr>PowerPoint Presentation</vt:lpstr>
      <vt:lpstr>PowerPoint Presentation</vt:lpstr>
      <vt:lpstr>INSTALLING DEPENDENCIES</vt:lpstr>
      <vt:lpstr>PowerPoint Presentation</vt:lpstr>
      <vt:lpstr>INITIALIZING BACKEND IN NODE JS</vt:lpstr>
      <vt:lpstr>INITIALIZING DATABASE IN MONGODB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Grizli777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NAAN MUDHALVAN</dc:title>
  <dc:creator>q3</dc:creator>
  <cp:lastModifiedBy>HP</cp:lastModifiedBy>
  <cp:revision>4</cp:revision>
  <dcterms:created xsi:type="dcterms:W3CDTF">2024-04-09T14:35:17Z</dcterms:created>
  <dcterms:modified xsi:type="dcterms:W3CDTF">2024-12-09T16:27:43Z</dcterms:modified>
</cp:coreProperties>
</file>