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09fe33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09fe33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d5a1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d5a1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cd5a13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cd5a13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a69d5e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a69d5e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jp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jpg"/><Relationship Id="rId8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823"/>
            <a:ext cx="9144001" cy="357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92750" y="3822850"/>
            <a:ext cx="51585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9900FF"/>
                </a:solidFill>
                <a:latin typeface="Impact"/>
                <a:ea typeface="Impact"/>
                <a:cs typeface="Impact"/>
                <a:sym typeface="Impact"/>
              </a:rPr>
              <a:t>Employees:</a:t>
            </a:r>
            <a:endParaRPr sz="1800" u="sng">
              <a:solidFill>
                <a:srgbClr val="99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99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9900FF"/>
                </a:solidFill>
                <a:latin typeface="Impact"/>
                <a:ea typeface="Impact"/>
                <a:cs typeface="Impact"/>
                <a:sym typeface="Impact"/>
              </a:rPr>
              <a:t>Joseph Hong, Haresh Bhatia, and Keerat Sandhu</a:t>
            </a:r>
            <a:endParaRPr sz="1800" u="sng">
              <a:solidFill>
                <a:srgbClr val="99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627729">
            <a:off x="4121250" y="1621550"/>
            <a:ext cx="1296050" cy="12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17348">
            <a:off x="533878" y="2815598"/>
            <a:ext cx="968150" cy="9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1530644" y="708367"/>
            <a:ext cx="1936288" cy="193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90090">
            <a:off x="2842350" y="3488125"/>
            <a:ext cx="1236926" cy="12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39484">
            <a:off x="5844414" y="3496425"/>
            <a:ext cx="1810498" cy="181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76434">
            <a:off x="6060200" y="1414325"/>
            <a:ext cx="1307726" cy="130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14220" l="31219" r="10054" t="14141"/>
          <a:stretch/>
        </p:blipFill>
        <p:spPr>
          <a:xfrm>
            <a:off x="697500" y="2088850"/>
            <a:ext cx="832250" cy="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627729">
            <a:off x="4121250" y="1621550"/>
            <a:ext cx="1296050" cy="12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17348">
            <a:off x="533878" y="2815598"/>
            <a:ext cx="968150" cy="9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1530644" y="708367"/>
            <a:ext cx="1936288" cy="193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82970">
            <a:off x="2842350" y="3488125"/>
            <a:ext cx="1236926" cy="12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39484">
            <a:off x="5844414" y="3496425"/>
            <a:ext cx="1810498" cy="181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76434">
            <a:off x="6060200" y="1414325"/>
            <a:ext cx="1307726" cy="130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14220" l="31219" r="10054" t="14141"/>
          <a:stretch/>
        </p:blipFill>
        <p:spPr>
          <a:xfrm>
            <a:off x="697500" y="2088850"/>
            <a:ext cx="832250" cy="8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8925" y="1358826"/>
            <a:ext cx="401162" cy="34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7">
            <a:alphaModFix/>
          </a:blip>
          <a:srcRect b="20187" l="12305" r="14359" t="14096"/>
          <a:stretch/>
        </p:blipFill>
        <p:spPr>
          <a:xfrm rot="695263">
            <a:off x="3372648" y="3324718"/>
            <a:ext cx="423231" cy="37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28207">
            <a:off x="6513488" y="3386554"/>
            <a:ext cx="401150" cy="34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7">
            <a:alphaModFix/>
          </a:blip>
          <a:srcRect b="20187" l="12305" r="14359" t="14096"/>
          <a:stretch/>
        </p:blipFill>
        <p:spPr>
          <a:xfrm>
            <a:off x="2259788" y="633300"/>
            <a:ext cx="401150" cy="35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627729">
            <a:off x="4121250" y="1621550"/>
            <a:ext cx="1296050" cy="12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17348">
            <a:off x="533878" y="2815598"/>
            <a:ext cx="968150" cy="9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1530644" y="708367"/>
            <a:ext cx="1936288" cy="193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90090">
            <a:off x="2842350" y="3488125"/>
            <a:ext cx="1236926" cy="12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39484">
            <a:off x="5844414" y="3496425"/>
            <a:ext cx="1810498" cy="181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76434">
            <a:off x="6060200" y="1414325"/>
            <a:ext cx="1307726" cy="130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14220" l="31219" r="10054" t="14141"/>
          <a:stretch/>
        </p:blipFill>
        <p:spPr>
          <a:xfrm>
            <a:off x="697500" y="2088850"/>
            <a:ext cx="832250" cy="8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6">
            <a:alphaModFix/>
          </a:blip>
          <a:srcRect b="7935" l="20240" r="27351" t="8800"/>
          <a:stretch/>
        </p:blipFill>
        <p:spPr>
          <a:xfrm flipH="1">
            <a:off x="4511563" y="820275"/>
            <a:ext cx="692150" cy="9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6">
            <a:alphaModFix/>
          </a:blip>
          <a:srcRect b="7935" l="20240" r="27351" t="8800"/>
          <a:stretch/>
        </p:blipFill>
        <p:spPr>
          <a:xfrm flipH="1">
            <a:off x="6403575" y="2841462"/>
            <a:ext cx="692150" cy="9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355392">
            <a:off x="2910975" y="2873375"/>
            <a:ext cx="1099671" cy="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999200" y="187975"/>
            <a:ext cx="1099671" cy="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903108">
            <a:off x="5947475" y="865075"/>
            <a:ext cx="1099671" cy="9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627729">
            <a:off x="4121250" y="1621550"/>
            <a:ext cx="1296050" cy="12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17348">
            <a:off x="533878" y="2815598"/>
            <a:ext cx="968150" cy="9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1530644" y="708367"/>
            <a:ext cx="1936288" cy="193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90090">
            <a:off x="2842350" y="3488125"/>
            <a:ext cx="1236926" cy="12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39484">
            <a:off x="5808814" y="3417525"/>
            <a:ext cx="1810498" cy="181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76434">
            <a:off x="6060200" y="1414325"/>
            <a:ext cx="1307726" cy="130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14220" l="31219" r="10054" t="14141"/>
          <a:stretch/>
        </p:blipFill>
        <p:spPr>
          <a:xfrm>
            <a:off x="697500" y="2088850"/>
            <a:ext cx="832250" cy="8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7963" y="2171701"/>
            <a:ext cx="401162" cy="34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7">
            <a:alphaModFix/>
          </a:blip>
          <a:srcRect b="20187" l="12305" r="14359" t="14096"/>
          <a:stretch/>
        </p:blipFill>
        <p:spPr>
          <a:xfrm rot="695233">
            <a:off x="1878313" y="3563925"/>
            <a:ext cx="401150" cy="35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28207">
            <a:off x="5492563" y="2753679"/>
            <a:ext cx="401150" cy="34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7">
            <a:alphaModFix/>
          </a:blip>
          <a:srcRect b="20187" l="12305" r="14359" t="14096"/>
          <a:stretch/>
        </p:blipFill>
        <p:spPr>
          <a:xfrm>
            <a:off x="5472538" y="537225"/>
            <a:ext cx="401150" cy="35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627729">
            <a:off x="4121250" y="1621550"/>
            <a:ext cx="1296050" cy="12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533877" y="2815598"/>
            <a:ext cx="968149" cy="96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90090">
            <a:off x="2842350" y="3488125"/>
            <a:ext cx="1236926" cy="12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76434">
            <a:off x="6060200" y="1414325"/>
            <a:ext cx="1307726" cy="130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5">
            <a:alphaModFix/>
          </a:blip>
          <a:srcRect b="14220" l="31219" r="10054" t="14141"/>
          <a:stretch/>
        </p:blipFill>
        <p:spPr>
          <a:xfrm>
            <a:off x="697500" y="2088850"/>
            <a:ext cx="832250" cy="8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8">
            <a:alphaModFix/>
          </a:blip>
          <a:srcRect b="7935" l="20240" r="27351" t="8800"/>
          <a:stretch/>
        </p:blipFill>
        <p:spPr>
          <a:xfrm flipH="1">
            <a:off x="4423188" y="830837"/>
            <a:ext cx="692150" cy="9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8">
            <a:alphaModFix/>
          </a:blip>
          <a:srcRect b="7935" l="20240" r="27351" t="8800"/>
          <a:stretch/>
        </p:blipFill>
        <p:spPr>
          <a:xfrm flipH="1">
            <a:off x="6484875" y="2841462"/>
            <a:ext cx="692150" cy="9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 rot="355392">
            <a:off x="2951313" y="2895750"/>
            <a:ext cx="1099671" cy="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021375" y="202750"/>
            <a:ext cx="1099671" cy="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 rot="-903108">
            <a:off x="5895925" y="865075"/>
            <a:ext cx="1099671" cy="9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