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2016-06-14T13:56:06.838</cp:lastPrinted>
  <dcterms:created xsi:type="dcterms:W3CDTF">2016-06-14T13:56:06Z</dcterms:created>
  <dcterms:modified xsi:type="dcterms:W3CDTF">2016-06-14T08:56:07Z</dcterms:modified>
</cp:coreProperties>
</file>