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9" r:id="rId4"/>
    <p:sldId id="260" r:id="rId5"/>
    <p:sldId id="261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56"/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3</Slides>
  <Notes>0</Notes>
  <TotalTime>64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Default Design</vt:lpstr>
      <vt:lpstr>Slide 1</vt:lpstr>
      <vt:lpstr>Slide 2</vt:lpstr>
      <vt:lpstr>Slide 3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iqbal</dc:creator>
  <cp:lastModifiedBy>Shoaib</cp:lastModifiedBy>
  <cp:revision>8</cp:revision>
  <dcterms:created xsi:type="dcterms:W3CDTF">2013-02-24T12:58:26Z</dcterms:created>
  <dcterms:modified xsi:type="dcterms:W3CDTF">2016-06-14T06:13:52Z</dcterms:modified>
</cp:coreProperties>
</file>