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2016-06-14T11:16:50.062</cp:lastPrinted>
  <dcterms:created xsi:type="dcterms:W3CDTF">2016-06-14T11:16:50Z</dcterms:created>
  <dcterms:modified xsi:type="dcterms:W3CDTF">2016-06-14T06:16:51Z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ustom">
    <vt:i4>124</vt:i4>
  </property>
  <property fmtid="{D5CDD505-2E9C-101B-9397-08002B2CF9AE}" pid="3" name="My Name">
    <vt:lpwstr>Mudassir</vt:lpwstr>
  </property>
</Properties>
</file>