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77"/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2014-03-03T22:41:44.401</cp:lastPrinted>
  <dcterms:created xsi:type="dcterms:W3CDTF">2014-03-03T22:41:50Z</dcterms:created>
  <dcterms:modified xsi:type="dcterms:W3CDTF">2016-06-14T08:50:49Z</dcterms:modified>
</cp:coreProperties>
</file>