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O3/XhJTYHKhiS7CrOQacqg==" hashData="3SwlvBPEVukPpAyrWhGl8XTVvps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ac OS X 10.11 unknown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2016-06-14T13:57:28.263</cp:lastPrinted>
  <dcterms:created xsi:type="dcterms:W3CDTF">2016-06-14T13:57:28Z</dcterms:created>
  <dcterms:modified xsi:type="dcterms:W3CDTF">2016-06-14T08:57:29Z</dcterms:modified>
</cp:coreProperties>
</file>