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2016-06-14T17:30:17.653</cp:lastPrinted>
  <dcterms:created xsi:type="dcterms:W3CDTF">2016-06-14T17:30:17Z</dcterms:created>
  <dcterms:modified xsi:type="dcterms:W3CDTF">2016-06-14T12:30:18Z</dcterms:modified>
</cp:coreProperties>
</file>