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60" r:id="rId4"/>
    <p:sldId id="259" r:id="rId5"/>
    <p:sldId id="261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11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tags" Target="tags/tag1.xml" /><Relationship Id="rId8" Type="http://schemas.openxmlformats.org/officeDocument/2006/relationships/presProps" Target="presProps.xml" /><Relationship Id="rId9" Type="http://schemas.openxmlformats.org/officeDocument/2006/relationships/viewProps" Target="viewProp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D93E9-8F7A-4EFC-BFCF-DC02A8AC45F2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3007245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6DCAD6-EEAA-4E7E-9344-A658937C7EB1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4464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898A-8735-4EFA-A0B2-97E00E9AEEE7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042041417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34FAA-652B-4F89-8572-BF8D61B243EE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471164181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060F9-F154-4556-8938-A5FF3B3EDDA4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69537546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3AB2A-7172-46DD-B3B0-57B0E06DEA04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41379771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10C96-8333-4094-8154-E6FB9E762A09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70747533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EC6D4-2019-4192-8F89-E7B77FBF272D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16308759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A06B5-4372-4FB2-BA9D-1F5FDFFF3660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406350859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F4A6B-7966-41F6-99F1-B8A323983132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532666043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2B3B-E548-49E2-AFF5-2B0987575D19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04019522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94B74-3879-4F56-B6E4-6D43AFF582F8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2263758934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B0EA-21C5-4067-A256-24B8E5B70A9F}" type="slidenum">
              <a:rPr lang="en-US"/>
              <a:pPr>
                <a:defRPr/>
              </a:pPr>
              <a:t>‹#›</a:t>
            </a:fld>
          </a:p>
        </p:txBody>
      </p:sp>
    </p:spTree>
    <p:extLst>
      <p:ext uri="{BB962C8B-B14F-4D97-AF65-F5344CB8AC3E}">
        <p14:creationId xmlns="" xmlns:p14="http://schemas.microsoft.com/office/powerpoint/2010/main" val="13841553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A0BBE3-9487-40D7-9406-767E34AAAABA}" type="slidenum">
              <a:rPr lang="en-US"/>
              <a:pPr>
                <a:defRPr/>
              </a:p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Presentation – Slide </a:t>
            </a:r>
            <a:r>
              <a:rPr lang="en-US" sz="2800" b="1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US" sz="28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Presentation – Slide 1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Box 1"/>
          <p:cNvSpPr txBox="1"/>
          <p:nvPr/>
        </p:nvSpPr>
        <p:spPr>
          <a:xfrm>
            <a:off x="1524000" y="9144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</a:rPr>
              <a:t>Presentation – Slide </a:t>
            </a:r>
            <a:r>
              <a:rPr lang="en-US" sz="2800" b="1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en-US" sz="28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2.0.50727.5456"/>
  <p:tag name="AS_OS" val="Mac OS X 10.11 unknown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3</Slides>
  <Notes>0</Notes>
  <TotalTime>64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4">
      <vt:lpstr>Default Design</vt:lpstr>
      <vt:lpstr>Slide 1</vt:lpstr>
      <vt:lpstr>Slide 2</vt:lpstr>
      <vt:lpstr>Slide 3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iqbal</dc:creator>
  <cp:lastModifiedBy>Shoaib</cp:lastModifiedBy>
  <cp:revision>8</cp:revision>
  <dcterms:created xsi:type="dcterms:W3CDTF">2013-02-24T12:58:26Z</dcterms:created>
  <dcterms:modified xsi:type="dcterms:W3CDTF">2016-06-14T11:14:33Z</dcterms:modified>
</cp:coreProperties>
</file>