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14/06/16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14/06/16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14/06/16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9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</TotalTime>
  <Words>6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Couture</vt:lpstr>
      <vt:lpstr>Master Slide</vt:lpstr>
      <vt:lpstr>Content 1</vt:lpstr>
      <vt:lpstr>Content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Slide</dc:title>
  <dc:creator>Muhammad Sohail Ismail</dc:creator>
  <cp:lastModifiedBy>Muhammad Sohail Ismail</cp:lastModifiedBy>
  <cp:revision>1</cp:revision>
  <dcterms:created xsi:type="dcterms:W3CDTF">2016-06-14T11:22:37Z</dcterms:created>
  <dcterms:modified xsi:type="dcterms:W3CDTF">2016-06-14T11:23:42Z</dcterms:modified>
</cp:coreProperties>
</file>