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780" r:id="rId2"/>
  </p:sldMasterIdLst>
  <p:sldIdLst>
    <p:sldId id="256" r:id="rId3"/>
    <p:sldId id="259" r:id="rId4"/>
  </p:sldIdLst>
  <p:sldSz cx="9144000" cy="6858000" type="screen4x3"/>
  <p:notesSz cx="6858000" cy="9144000"/>
  <p:custDataLst>
    <p:tags r:id="rId5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1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DB32461A-250E-4A29-9E9B-599CA3838FA1}" type="datetime1">
              <a:rPr lang="en-US" smtClean="0"/>
              <a:t>14/06/16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t>14/06/16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1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t>14/06/16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1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1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t>14/06/16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1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t>14/06/16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t>14/06/16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1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t>14/06/16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t>14/06/16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 smtId="4294967295"/>
            </a:defPPr>
            <a:lvl1pPr marL="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t>14/06/16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t>14/06/16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t>14/06/16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image" Target="../media/image2.png" /><Relationship Id="rId13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 smtId="4294967295"/>
            </a:defPPr>
            <a:lvl1pPr marL="0" algn="l" defTabSz="914400" rtl="0" eaLnBrk="1" latinLnBrk="0" hangingPunct="1">
              <a:defRPr sz="1100" kern="12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3823242C-D747-4ADD-80D8-99421268E3A8}" type="datetime1">
              <a:rPr lang="en-US" smtClean="0"/>
              <a:t>14/06/16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 smtId="4294967295"/>
            </a:defPPr>
            <a:lvl1pPr marL="0" algn="ctr" defTabSz="914400" rtl="0" eaLnBrk="1" latinLnBrk="0" hangingPunct="1">
              <a:defRPr sz="1100" kern="12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 smtId="4294967295"/>
            </a:defPPr>
            <a:lvl1pPr marL="0" algn="r" defTabSz="914400" rtl="0" eaLnBrk="1" latinLnBrk="0" hangingPunct="1">
              <a:defRPr sz="1200" b="1" kern="12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CF40B41D-FD10-4A38-B39B-626510BD49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Master Slide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en-US" smtId="4294967295"/>
            </a:defPPr>
            <a:lvl1pPr marL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kern="120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416567367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ac OS X 10.11 unknown"/>
  <p:tag name="AS_RELEASE_DATE" val="2016.05.16"/>
  <p:tag name="AS_TITLE" val="Aspose.Slides for Java"/>
  <p:tag name="AS_VERSION" val="16.4.0.0"/>
</p:tagLst>
</file>

<file path=ppt/theme/_rels/theme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jpeg" /></Relationships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Couture">
  <a:themeElements>
    <a:clrScheme name="Couture">
      <a:dk1>
        <a:sysClr val="windowText" lastClr="000000"/>
      </a:dk1>
      <a:lt1>
        <a:sysClr val="window" lastClr="FFFD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Arial"/>
        <a:cs typeface="Arial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Arial"/>
        <a:cs typeface="Arial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  <a:tileRect/>
        </a:gradFill>
        <a:blipFill rotWithShape="1">
          <a:blip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>
            <a:fillRect/>
          </a:stretch>
        </a:blip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4</Paragraphs>
  <Slides>2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3">
      <vt:lpstr>Office Theme</vt:lpstr>
      <vt:lpstr>Slide 1</vt:lpstr>
      <vt:lpstr>Master Slide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2016-06-14T16:25:48.534</cp:lastPrinted>
  <dcterms:created xsi:type="dcterms:W3CDTF">2016-06-14T16:25:48Z</dcterms:created>
  <dcterms:modified xsi:type="dcterms:W3CDTF">2016-06-14T11:25:50Z</dcterms:modified>
</cp:coreProperties>
</file>