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9" r:id="rId4"/>
    <p:sldId id="260" r:id="rId5"/>
    <p:sldId id="261" r:id="rId6"/>
    <p:sldId id="266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04204141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7116418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6953754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137977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70747533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16308759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40635085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53266604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04019522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26375893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3841553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56"/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7</Paragraphs>
  <Slides>4</Slides>
  <Notes>0</Notes>
  <TotalTime>64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Default Design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iqbal</dc:creator>
  <cp:lastModifiedBy>Shoaib</cp:lastModifiedBy>
  <cp:revision>8</cp:revision>
  <dcterms:created xsi:type="dcterms:W3CDTF">2013-02-24T12:58:26Z</dcterms:created>
  <dcterms:modified xsi:type="dcterms:W3CDTF">2016-06-14T11:33:39Z</dcterms:modified>
</cp:coreProperties>
</file>