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  <p:sldMasterId id="2147483672" r:id="rId2"/>
  </p:sldMasterIdLst>
  <p:sldIdLst>
    <p:sldId id="260" r:id="rId3"/>
    <p:sldId id="256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 smtId="4294967295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 smtId="4294967295"/>
            </a:defPPr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smtId="4294967295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Ripple</Template>
  <Company>Hewlett-Packard</Company>
  <PresentationFormat>On-screen Show (4:3)</PresentationFormat>
  <Paragraphs>6</Paragraphs>
  <Slides>2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Ripple</vt:lpstr>
      <vt:lpstr>Slide 1</vt:lpstr>
      <vt:lpstr>Aspose.Slides for Java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Farooq Sheikh</cp:lastModifiedBy>
  <cp:revision>2</cp:revision>
  <dcterms:created xsi:type="dcterms:W3CDTF">2014-07-16T20:57:38Z</dcterms:created>
  <dcterms:modified xsi:type="dcterms:W3CDTF">2016-06-14T11:38:43Z</dcterms:modified>
</cp:coreProperties>
</file>