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6" r:id="rId3"/>
    <p:sldId id="259" r:id="rId4"/>
  </p:sldIdLst>
  <p:sldSz cx="9144000" cy="6858000" type="screen4x3"/>
  <p:notesSz cx="6858000" cy="9144000"/>
  <p:custDataLst>
    <p:tags r:id="rId5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04204141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137977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7074753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16308759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40635085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53266604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040195224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26375893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3841553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71164181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6953754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 smtId="4294967295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 smtId="4294967295"/>
            </a:defPPr>
            <a:lvl1pPr mar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2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Slide 1</vt:lpstr>
      <vt:lpstr>Slide 2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2016-06-14T16:42:06.679</cp:lastPrinted>
  <dcterms:created xsi:type="dcterms:W3CDTF">2016-06-14T16:42:06Z</dcterms:created>
  <dcterms:modified xsi:type="dcterms:W3CDTF">2016-06-14T11:42:07Z</dcterms:modified>
</cp:coreProperties>
</file>