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9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ags" Target="tags/tag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88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6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0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9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37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45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t>7/3/2015</a:t>
            </a:fld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t>7/3/2015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t>7/3/2015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t>7/3/2015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5363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65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2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77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6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14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8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9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0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22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5829D23-D5C5-4532-A903-E7A1A930AAC6}" type="datetimeFigureOut">
              <a:rPr lang="en-US"/>
              <a:t>7/3/2015</a:t>
            </a:fld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B5D8AA1-506C-44E5-AA0C-EE41E52E30D3}" type="slidenum">
              <a:rPr lang="en-US"/>
              <a:t>‹#›</a:t>
            </a:fld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Template>Ripple</Template>
  <Company>Hewlett-Packard</Company>
  <PresentationFormat>On-screen Show (4:3)</PresentationFormat>
  <Paragraphs>0</Paragraphs>
  <Slides>0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Ripple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Farooq Sheikh</cp:lastModifiedBy>
  <cp:revision>2</cp:revision>
  <dcterms:created xsi:type="dcterms:W3CDTF">2014-07-16T20:57:38Z</dcterms:created>
  <dcterms:modified xsi:type="dcterms:W3CDTF">2016-06-14T11:44:30Z</dcterms:modified>
</cp:coreProperties>
</file>