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6FA5-0496-9444-A634-F58B73BB80B6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6089B-E986-5942-88B2-090AD23ED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AEA3D-D3DA-1C41-9A40-A4445FFD592B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86407-054C-CF4E-BADC-7943F6E8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9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314D-7A15-3142-A3CA-BEABCD023705}" type="datetime1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B62B-D325-4343-9C6C-5EC0E9DB668F}" type="datetime1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DD6F-672B-544A-A19C-8F3734636F8B}" type="datetime1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39B1-2A12-3A4E-B0E4-5B9B4DA433A2}" type="datetime1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1F92-B225-7F46-8AAA-2FD38C3D5AFC}" type="datetime1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DA98-E204-274E-8B3E-F8587C3C1CA4}" type="datetime1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4BBD-3211-6F4F-881A-720613C4846D}" type="datetime1">
              <a:rPr lang="en-US" smtClean="0"/>
              <a:t>15/06/16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76AF-DE6F-4449-B820-47BB7D23836A}" type="datetime1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62EB-8DBF-4C46-B533-FD6E7DA85D42}" type="datetime1">
              <a:rPr lang="en-US" smtClean="0"/>
              <a:t>15/06/16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E455-D8BA-D84A-BC33-CD9D5940C12B}" type="datetime1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6777-4415-4B4D-965E-3643486337B8}" type="datetime1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A6D9-05AC-5847-8CB9-7744FCC8A25E}" type="datetime1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B10E-F07F-4842-A48D-8CCD8FA2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smtClean="0"/>
              <a:t>Header File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B8D1-B962-F342-8F03-D66ED332FFF3}" type="datetime1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39B1-2A12-3A4E-B0E4-5B9B4DA433A2}" type="datetime1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aspose.com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B10E-F07F-4842-A48D-8CCD8FA245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Sample Header 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Header File</dc:title>
  <dc:creator>Muhammad Sohail Ismail</dc:creator>
  <cp:lastModifiedBy>Muhammad Sohail Ismail</cp:lastModifiedBy>
  <cp:revision>1</cp:revision>
  <dcterms:created xsi:type="dcterms:W3CDTF">2016-06-15T17:08:21Z</dcterms:created>
  <dcterms:modified xsi:type="dcterms:W3CDTF">2016-06-15T17:09:35Z</dcterms:modified>
</cp:coreProperties>
</file>