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9" r:id="rId1"/>
  </p:sldMasterIdLst>
  <p:sldIdLst>
    <p:sldId id="259" r:id="rId2"/>
    <p:sldId id="25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Click... text has been truncated due to evaluation version limitation.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Click... text has been truncated due to evaluation version limitation.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3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Template>Ripple</Template>
  <Company>Hewlett-Packard</Company>
  <PresentationFormat>On-screen Show (4:3)</PresentationFormat>
  <Paragraphs>4</Paragraphs>
  <Slides>2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Ripple</vt:lpstr>
      <vt:lpstr>Click... text has been truncated due to evaluation version limitation.</vt:lpstr>
      <vt:lpstr>Aspose.Slides for Java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 for Java</dc:title>
  <dc:creator>Fatima</dc:creator>
  <cp:lastModifiedBy>Farooq Sheikh</cp:lastModifiedBy>
  <cp:revision>2</cp:revision>
  <dcterms:created xsi:type="dcterms:W3CDTF">2014-07-16T20:57:38Z</dcterms:created>
  <dcterms:modified xsi:type="dcterms:W3CDTF">2016-06-15T05:18:45Z</dcterms:modified>
</cp:coreProperties>
</file>