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Java 16.4.0.0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/>
  <p:notesSz cx="6858000" cy="9144000"/>
  <p:custDataLst>
    <p:tags r:id="rId4"/>
  </p:custDataLst>
  <p:defaultTextStyle>
    <a:defPPr>
      <a:defRPr lang="en-US" smtId="4294967295"/>
    </a:defPPr>
    <a:lvl1pPr marL="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/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>
        <p:scale>
          <a:sx n="0" d="100"/>
          <a:sy n="0" d="100"/>
        </p:scale>
        <p:origin x="0" y="0"/>
      </p:cViewPr>
    </p:cSldViewPr>
  </p:slideViewPr>
  <p:notesViewPr>
    <p:cSldViewPr>
      <p:cViewPr>
        <p:scale>
          <a:sx n="0" d="100"/>
          <a:sy n="0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 smtId="4294967295"/>
              <a:t>Click to edit Master subtitle style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16386" name="Group 2"/>
          <p:cNvGrpSpPr/>
          <p:nvPr/>
        </p:nvGrpSpPr>
        <p:grpSpPr>
          <a:xfrm>
            <a:off x="3175" y="4267200"/>
            <a:ext cx="9140825" cy="2590800"/>
            <a:chOff x="2" y="2688"/>
            <a:chExt cx="5758" cy="1632"/>
          </a:xfrm>
        </p:grpSpPr>
        <p:sp>
          <p:nvSpPr>
            <p:cNvPr id="16387" name="Freeform 3"/>
            <p:cNvSpPr/>
            <p:nvPr/>
          </p:nvSpPr>
          <p:spPr bwMode="hidden">
            <a:xfrm>
              <a:off x="2" y="2688"/>
              <a:ext cx="5758" cy="1632"/>
            </a:xfrm>
            <a:custGeom>
              <a:cxnLst>
                <a:cxn ang="0">
                  <a:pos x="5740" y="4316"/>
                </a:cxn>
                <a:cxn ang="0">
                  <a:pos x="0" y="4316"/>
                </a:cxn>
                <a:cxn ang="0">
                  <a:pos x="0" y="0"/>
                </a:cxn>
                <a:cxn ang="0">
                  <a:pos x="5740" y="0"/>
                </a:cxn>
                <a:cxn ang="0">
                  <a:pos x="5740" y="4316"/>
                </a:cxn>
                <a:cxn ang="0">
                  <a:pos x="5740" y="4316"/>
                </a:cxn>
              </a:cxnLst>
              <a:rect l="0" t="0" r="r" b="b"/>
              <a:pathLst>
                <a:path w="5740" h="4316">
                  <a:moveTo>
                    <a:pt x="5740" y="4316"/>
                  </a:moveTo>
                  <a:lnTo>
                    <a:pt x="0" y="4316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4316"/>
                  </a:lnTo>
                  <a:lnTo>
                    <a:pt x="5740" y="431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accent2"/>
                </a:gs>
              </a:gsLst>
              <a:lin ang="5400000" scaled="1"/>
              <a:tileRect/>
            </a:gradFill>
            <a:ln w="9525">
              <a:noFill/>
              <a:round/>
            </a:ln>
          </p:spPr>
          <p:txBody>
            <a:bodyPr/>
            <a:lstStyle>
              <a:defPPr>
                <a:defRPr lang="en-US" smtId="4294967295"/>
              </a:defPPr>
              <a:lvl1pPr marL="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defRPr sz="1800" kern="1200" smtId="4294967295">
                  <a:solidFill>
                    <a:schemeClr val="tx1"/>
                  </a:solidFill>
                  <a:latin typeface="Arial"/>
                  <a:ea typeface="+mn-ea"/>
                  <a:cs typeface="+mn-cs"/>
                </a:defRPr>
              </a:lvl1pPr>
              <a:lvl2pPr marL="45720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defRPr sz="1800" kern="1200" smtId="4294967295">
                  <a:solidFill>
                    <a:schemeClr val="tx1"/>
                  </a:solidFill>
                  <a:latin typeface="Arial"/>
                  <a:ea typeface="+mn-ea"/>
                  <a:cs typeface="+mn-cs"/>
                </a:defRPr>
              </a:lvl2pPr>
              <a:lvl3pPr marL="91440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defRPr sz="1800" kern="1200" smtId="4294967295">
                  <a:solidFill>
                    <a:schemeClr val="tx1"/>
                  </a:solidFill>
                  <a:latin typeface="Arial"/>
                  <a:ea typeface="+mn-ea"/>
                  <a:cs typeface="+mn-cs"/>
                </a:defRPr>
              </a:lvl3pPr>
              <a:lvl4pPr marL="137160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defRPr sz="1800" kern="1200" smtId="4294967295">
                  <a:solidFill>
                    <a:schemeClr val="tx1"/>
                  </a:solidFill>
                  <a:latin typeface="Arial"/>
                  <a:ea typeface="+mn-ea"/>
                  <a:cs typeface="+mn-cs"/>
                </a:defRPr>
              </a:lvl4pPr>
              <a:lvl5pPr marL="182880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defRPr sz="1800" kern="1200" smtId="4294967295">
                  <a:solidFill>
                    <a:schemeClr val="tx1"/>
                  </a:solidFill>
                  <a:latin typeface="Arial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 smtId="4294967295">
                  <a:solidFill>
                    <a:schemeClr val="tx1"/>
                  </a:solidFill>
                  <a:latin typeface="Arial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 smtId="4294967295">
                  <a:solidFill>
                    <a:schemeClr val="tx1"/>
                  </a:solidFill>
                  <a:latin typeface="Arial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 smtId="4294967295">
                  <a:solidFill>
                    <a:schemeClr val="tx1"/>
                  </a:solidFill>
                  <a:latin typeface="Arial"/>
                  <a:ea typeface="+mn-ea"/>
                  <a:cs typeface="+mn-cs"/>
                </a:defRPr>
              </a:lvl8pPr>
            </a:lstStyle>
            <a:p>
              <a:endParaRPr lang="en-US"/>
            </a:p>
          </p:txBody>
        </p:sp>
        <p:grpSp>
          <p:nvGrpSpPr>
            <p:cNvPr id="16388" name="Group 4"/>
            <p:cNvGrpSpPr/>
            <p:nvPr userDrawn="1"/>
          </p:nvGrpSpPr>
          <p:grpSpPr>
            <a:xfrm>
              <a:off x="3528" y="3715"/>
              <a:ext cx="792" cy="521"/>
              <a:chOff x="3527" y="3715"/>
              <a:chExt cx="792" cy="521"/>
            </a:xfrm>
          </p:grpSpPr>
          <p:sp>
            <p:nvSpPr>
              <p:cNvPr id="16389" name="Oval 5"/>
              <p:cNvSpPr>
                <a:spLocks noChangeArrowheads="1"/>
              </p:cNvSpPr>
              <p:nvPr/>
            </p:nvSpPr>
            <p:spPr bwMode="hidden">
              <a:xfrm>
                <a:off x="3686" y="3810"/>
                <a:ext cx="532" cy="327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0980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  <a:ln w="9525">
                <a:noFill/>
                <a:round/>
              </a:ln>
              <a:effectLst/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6390" name="Oval 6"/>
              <p:cNvSpPr>
                <a:spLocks noChangeArrowheads="1"/>
              </p:cNvSpPr>
              <p:nvPr/>
            </p:nvSpPr>
            <p:spPr bwMode="hidden">
              <a:xfrm>
                <a:off x="3726" y="3840"/>
                <a:ext cx="452" cy="275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0980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  <a:tileRect/>
              </a:gradFill>
              <a:ln w="9525">
                <a:noFill/>
                <a:round/>
              </a:ln>
              <a:effectLst/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6391" name="Oval 7"/>
              <p:cNvSpPr>
                <a:spLocks noChangeArrowheads="1"/>
              </p:cNvSpPr>
              <p:nvPr/>
            </p:nvSpPr>
            <p:spPr bwMode="hidden">
              <a:xfrm>
                <a:off x="3782" y="3872"/>
                <a:ext cx="344" cy="207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  <a:tileRect/>
              </a:gradFill>
              <a:ln w="9525">
                <a:noFill/>
                <a:round/>
              </a:ln>
              <a:effectLst/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6392" name="Oval 8"/>
              <p:cNvSpPr>
                <a:spLocks noChangeArrowheads="1"/>
              </p:cNvSpPr>
              <p:nvPr/>
            </p:nvSpPr>
            <p:spPr bwMode="hidden">
              <a:xfrm>
                <a:off x="3822" y="3896"/>
                <a:ext cx="262" cy="159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  <a:tileRect/>
              </a:gradFill>
              <a:ln w="9525">
                <a:noFill/>
                <a:round/>
              </a:ln>
              <a:effectLst/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6393" name="Oval 9"/>
              <p:cNvSpPr>
                <a:spLocks noChangeArrowheads="1"/>
              </p:cNvSpPr>
              <p:nvPr/>
            </p:nvSpPr>
            <p:spPr bwMode="hidden">
              <a:xfrm>
                <a:off x="3856" y="3922"/>
                <a:ext cx="192" cy="107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  <a:tileRect/>
              </a:gradFill>
              <a:ln w="9525">
                <a:noFill/>
                <a:round/>
              </a:ln>
              <a:effectLst/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6394" name="Freeform 10"/>
              <p:cNvSpPr/>
              <p:nvPr/>
            </p:nvSpPr>
            <p:spPr bwMode="hidden">
              <a:xfrm>
                <a:off x="3575" y="3715"/>
                <a:ext cx="383" cy="161"/>
              </a:xfrm>
              <a:custGeom>
                <a:cxnLst>
                  <a:cxn ang="0">
                    <a:pos x="376" y="12"/>
                  </a:cxn>
                  <a:cxn ang="0">
                    <a:pos x="257" y="24"/>
                  </a:cxn>
                  <a:cxn ang="0">
                    <a:pos x="149" y="54"/>
                  </a:cxn>
                  <a:cxn ang="0">
                    <a:pos x="101" y="77"/>
                  </a:cxn>
                  <a:cxn ang="0">
                    <a:pos x="59" y="101"/>
                  </a:cxn>
                  <a:cxn ang="0">
                    <a:pos x="24" y="131"/>
                  </a:cxn>
                  <a:cxn ang="0">
                    <a:pos x="0" y="161"/>
                  </a:cxn>
                  <a:cxn ang="0">
                    <a:pos x="0" y="137"/>
                  </a:cxn>
                  <a:cxn ang="0">
                    <a:pos x="29" y="107"/>
                  </a:cxn>
                  <a:cxn ang="0">
                    <a:pos x="65" y="83"/>
                  </a:cxn>
                  <a:cxn ang="0">
                    <a:pos x="155" y="36"/>
                  </a:cxn>
                  <a:cxn ang="0">
                    <a:pos x="257" y="12"/>
                  </a:cxn>
                  <a:cxn ang="0">
                    <a:pos x="376" y="0"/>
                  </a:cxn>
                  <a:cxn ang="0">
                    <a:pos x="376" y="0"/>
                  </a:cxn>
                  <a:cxn ang="0">
                    <a:pos x="382" y="0"/>
                  </a:cxn>
                  <a:cxn ang="0">
                    <a:pos x="382" y="12"/>
                  </a:cxn>
                  <a:cxn ang="0">
                    <a:pos x="376" y="12"/>
                  </a:cxn>
                  <a:cxn ang="0">
                    <a:pos x="376" y="12"/>
                  </a:cxn>
                  <a:cxn ang="0">
                    <a:pos x="376" y="12"/>
                  </a:cxn>
                </a:cxnLst>
                <a:rect l="0" t="0" r="r" b="b"/>
                <a:pathLst>
                  <a:path w="382" h="161">
                    <a:moveTo>
                      <a:pt x="376" y="12"/>
                    </a:moveTo>
                    <a:lnTo>
                      <a:pt x="257" y="24"/>
                    </a:lnTo>
                    <a:lnTo>
                      <a:pt x="149" y="54"/>
                    </a:lnTo>
                    <a:lnTo>
                      <a:pt x="101" y="77"/>
                    </a:lnTo>
                    <a:lnTo>
                      <a:pt x="59" y="101"/>
                    </a:lnTo>
                    <a:lnTo>
                      <a:pt x="24" y="131"/>
                    </a:lnTo>
                    <a:lnTo>
                      <a:pt x="0" y="161"/>
                    </a:lnTo>
                    <a:lnTo>
                      <a:pt x="0" y="137"/>
                    </a:lnTo>
                    <a:lnTo>
                      <a:pt x="29" y="107"/>
                    </a:lnTo>
                    <a:lnTo>
                      <a:pt x="65" y="83"/>
                    </a:lnTo>
                    <a:lnTo>
                      <a:pt x="155" y="36"/>
                    </a:lnTo>
                    <a:lnTo>
                      <a:pt x="257" y="12"/>
                    </a:lnTo>
                    <a:lnTo>
                      <a:pt x="376" y="0"/>
                    </a:lnTo>
                    <a:lnTo>
                      <a:pt x="376" y="0"/>
                    </a:lnTo>
                    <a:lnTo>
                      <a:pt x="382" y="0"/>
                    </a:lnTo>
                    <a:lnTo>
                      <a:pt x="382" y="12"/>
                    </a:lnTo>
                    <a:lnTo>
                      <a:pt x="376" y="12"/>
                    </a:lnTo>
                    <a:lnTo>
                      <a:pt x="376" y="12"/>
                    </a:lnTo>
                    <a:lnTo>
                      <a:pt x="376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shade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  <a:tileRect/>
              </a:gradFill>
              <a:ln w="9525">
                <a:noFill/>
                <a:round/>
              </a:ln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6395" name="Freeform 11"/>
              <p:cNvSpPr/>
              <p:nvPr/>
            </p:nvSpPr>
            <p:spPr bwMode="hidden">
              <a:xfrm>
                <a:off x="3695" y="4170"/>
                <a:ext cx="444" cy="66"/>
              </a:xfrm>
              <a:custGeom>
                <a:cxnLst>
                  <a:cxn ang="0">
                    <a:pos x="257" y="54"/>
                  </a:cxn>
                  <a:cxn ang="0">
                    <a:pos x="353" y="48"/>
                  </a:cxn>
                  <a:cxn ang="0">
                    <a:pos x="443" y="24"/>
                  </a:cxn>
                  <a:cxn ang="0">
                    <a:pos x="443" y="36"/>
                  </a:cxn>
                  <a:cxn ang="0">
                    <a:pos x="353" y="60"/>
                  </a:cxn>
                  <a:cxn ang="0">
                    <a:pos x="257" y="66"/>
                  </a:cxn>
                  <a:cxn ang="0">
                    <a:pos x="186" y="60"/>
                  </a:cxn>
                  <a:cxn ang="0">
                    <a:pos x="120" y="48"/>
                  </a:cxn>
                  <a:cxn ang="0">
                    <a:pos x="60" y="36"/>
                  </a:cxn>
                  <a:cxn ang="0">
                    <a:pos x="0" y="12"/>
                  </a:cxn>
                  <a:cxn ang="0">
                    <a:pos x="0" y="0"/>
                  </a:cxn>
                  <a:cxn ang="0">
                    <a:pos x="54" y="24"/>
                  </a:cxn>
                  <a:cxn ang="0">
                    <a:pos x="120" y="36"/>
                  </a:cxn>
                  <a:cxn ang="0">
                    <a:pos x="186" y="48"/>
                  </a:cxn>
                  <a:cxn ang="0">
                    <a:pos x="257" y="54"/>
                  </a:cxn>
                  <a:cxn ang="0">
                    <a:pos x="257" y="54"/>
                  </a:cxn>
                </a:cxnLst>
                <a:rect l="0" t="0" r="r" b="b"/>
                <a:pathLst>
                  <a:path w="442" h="66">
                    <a:moveTo>
                      <a:pt x="257" y="54"/>
                    </a:moveTo>
                    <a:lnTo>
                      <a:pt x="353" y="48"/>
                    </a:lnTo>
                    <a:lnTo>
                      <a:pt x="443" y="24"/>
                    </a:lnTo>
                    <a:lnTo>
                      <a:pt x="443" y="36"/>
                    </a:lnTo>
                    <a:lnTo>
                      <a:pt x="353" y="60"/>
                    </a:lnTo>
                    <a:lnTo>
                      <a:pt x="257" y="66"/>
                    </a:lnTo>
                    <a:lnTo>
                      <a:pt x="186" y="60"/>
                    </a:lnTo>
                    <a:lnTo>
                      <a:pt x="120" y="48"/>
                    </a:lnTo>
                    <a:lnTo>
                      <a:pt x="60" y="36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54" y="24"/>
                    </a:lnTo>
                    <a:lnTo>
                      <a:pt x="120" y="36"/>
                    </a:lnTo>
                    <a:lnTo>
                      <a:pt x="186" y="48"/>
                    </a:lnTo>
                    <a:lnTo>
                      <a:pt x="257" y="54"/>
                    </a:lnTo>
                    <a:lnTo>
                      <a:pt x="257" y="5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shade val="84706"/>
                      <a:invGamma/>
                    </a:schemeClr>
                  </a:gs>
                  <a:gs pos="100000">
                    <a:schemeClr val="accent2"/>
                  </a:gs>
                </a:gsLst>
                <a:lin ang="18900000" scaled="1"/>
                <a:tileRect/>
              </a:gradFill>
              <a:ln w="9525">
                <a:noFill/>
                <a:round/>
              </a:ln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6396" name="Freeform 12"/>
              <p:cNvSpPr/>
              <p:nvPr/>
            </p:nvSpPr>
            <p:spPr bwMode="hidden">
              <a:xfrm>
                <a:off x="3527" y="3906"/>
                <a:ext cx="89" cy="216"/>
              </a:xfrm>
              <a:custGeom>
                <a:cxnLst>
                  <a:cxn ang="0">
                    <a:pos x="12" y="66"/>
                  </a:cxn>
                  <a:cxn ang="0">
                    <a:pos x="18" y="108"/>
                  </a:cxn>
                  <a:cxn ang="0">
                    <a:pos x="36" y="144"/>
                  </a:cxn>
                  <a:cxn ang="0">
                    <a:pos x="60" y="180"/>
                  </a:cxn>
                  <a:cxn ang="0">
                    <a:pos x="89" y="216"/>
                  </a:cxn>
                  <a:cxn ang="0">
                    <a:pos x="72" y="216"/>
                  </a:cxn>
                  <a:cxn ang="0">
                    <a:pos x="42" y="180"/>
                  </a:cxn>
                  <a:cxn ang="0">
                    <a:pos x="18" y="144"/>
                  </a:cxn>
                  <a:cxn ang="0">
                    <a:pos x="6" y="108"/>
                  </a:cxn>
                  <a:cxn ang="0">
                    <a:pos x="0" y="66"/>
                  </a:cxn>
                  <a:cxn ang="0">
                    <a:pos x="0" y="30"/>
                  </a:cxn>
                  <a:cxn ang="0">
                    <a:pos x="12" y="0"/>
                  </a:cxn>
                  <a:cxn ang="0">
                    <a:pos x="30" y="0"/>
                  </a:cxn>
                  <a:cxn ang="0">
                    <a:pos x="18" y="30"/>
                  </a:cxn>
                  <a:cxn ang="0">
                    <a:pos x="12" y="66"/>
                  </a:cxn>
                  <a:cxn ang="0">
                    <a:pos x="12" y="66"/>
                  </a:cxn>
                </a:cxnLst>
                <a:rect l="0" t="0" r="r" b="b"/>
                <a:pathLst>
                  <a:path w="89" h="216">
                    <a:moveTo>
                      <a:pt x="12" y="66"/>
                    </a:moveTo>
                    <a:lnTo>
                      <a:pt x="18" y="108"/>
                    </a:lnTo>
                    <a:lnTo>
                      <a:pt x="36" y="144"/>
                    </a:lnTo>
                    <a:lnTo>
                      <a:pt x="60" y="180"/>
                    </a:lnTo>
                    <a:lnTo>
                      <a:pt x="89" y="216"/>
                    </a:lnTo>
                    <a:lnTo>
                      <a:pt x="72" y="216"/>
                    </a:lnTo>
                    <a:lnTo>
                      <a:pt x="42" y="180"/>
                    </a:lnTo>
                    <a:lnTo>
                      <a:pt x="18" y="144"/>
                    </a:lnTo>
                    <a:lnTo>
                      <a:pt x="6" y="108"/>
                    </a:lnTo>
                    <a:lnTo>
                      <a:pt x="0" y="66"/>
                    </a:lnTo>
                    <a:lnTo>
                      <a:pt x="0" y="30"/>
                    </a:lnTo>
                    <a:lnTo>
                      <a:pt x="12" y="0"/>
                    </a:lnTo>
                    <a:lnTo>
                      <a:pt x="30" y="0"/>
                    </a:lnTo>
                    <a:lnTo>
                      <a:pt x="18" y="30"/>
                    </a:lnTo>
                    <a:lnTo>
                      <a:pt x="12" y="66"/>
                    </a:lnTo>
                    <a:lnTo>
                      <a:pt x="12" y="6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5400000" scaled="1"/>
                <a:tileRect/>
              </a:gradFill>
              <a:ln w="9525">
                <a:noFill/>
                <a:round/>
              </a:ln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6397" name="Freeform 13"/>
              <p:cNvSpPr/>
              <p:nvPr/>
            </p:nvSpPr>
            <p:spPr bwMode="hidden">
              <a:xfrm>
                <a:off x="3569" y="3745"/>
                <a:ext cx="750" cy="461"/>
              </a:xfrm>
              <a:custGeom>
                <a:cxnLst>
                  <a:cxn ang="0">
                    <a:pos x="382" y="443"/>
                  </a:cxn>
                  <a:cxn ang="0">
                    <a:pos x="311" y="437"/>
                  </a:cxn>
                  <a:cxn ang="0">
                    <a:pos x="245" y="425"/>
                  </a:cxn>
                  <a:cxn ang="0">
                    <a:pos x="185" y="407"/>
                  </a:cxn>
                  <a:cxn ang="0">
                    <a:pos x="131" y="383"/>
                  </a:cxn>
                  <a:cxn ang="0">
                    <a:pos x="83" y="347"/>
                  </a:cxn>
                  <a:cxn ang="0">
                    <a:pos x="53" y="311"/>
                  </a:cxn>
                  <a:cxn ang="0">
                    <a:pos x="30" y="269"/>
                  </a:cxn>
                  <a:cxn ang="0">
                    <a:pos x="24" y="227"/>
                  </a:cxn>
                  <a:cxn ang="0">
                    <a:pos x="30" y="185"/>
                  </a:cxn>
                  <a:cxn ang="0">
                    <a:pos x="53" y="143"/>
                  </a:cxn>
                  <a:cxn ang="0">
                    <a:pos x="83" y="107"/>
                  </a:cxn>
                  <a:cxn ang="0">
                    <a:pos x="131" y="77"/>
                  </a:cxn>
                  <a:cxn ang="0">
                    <a:pos x="185" y="47"/>
                  </a:cxn>
                  <a:cxn ang="0">
                    <a:pos x="245" y="30"/>
                  </a:cxn>
                  <a:cxn ang="0">
                    <a:pos x="311" y="18"/>
                  </a:cxn>
                  <a:cxn ang="0">
                    <a:pos x="382" y="12"/>
                  </a:cxn>
                  <a:cxn ang="0">
                    <a:pos x="478" y="18"/>
                  </a:cxn>
                  <a:cxn ang="0">
                    <a:pos x="562" y="41"/>
                  </a:cxn>
                  <a:cxn ang="0">
                    <a:pos x="562" y="36"/>
                  </a:cxn>
                  <a:cxn ang="0">
                    <a:pos x="562" y="30"/>
                  </a:cxn>
                  <a:cxn ang="0">
                    <a:pos x="478" y="6"/>
                  </a:cxn>
                  <a:cxn ang="0">
                    <a:pos x="382" y="0"/>
                  </a:cxn>
                  <a:cxn ang="0">
                    <a:pos x="305" y="6"/>
                  </a:cxn>
                  <a:cxn ang="0">
                    <a:pos x="233" y="18"/>
                  </a:cxn>
                  <a:cxn ang="0">
                    <a:pos x="167" y="41"/>
                  </a:cxn>
                  <a:cxn ang="0">
                    <a:pos x="113" y="65"/>
                  </a:cxn>
                  <a:cxn ang="0">
                    <a:pos x="65" y="101"/>
                  </a:cxn>
                  <a:cxn ang="0">
                    <a:pos x="30" y="137"/>
                  </a:cxn>
                  <a:cxn ang="0">
                    <a:pos x="6" y="179"/>
                  </a:cxn>
                  <a:cxn ang="0">
                    <a:pos x="0" y="227"/>
                  </a:cxn>
                  <a:cxn ang="0">
                    <a:pos x="6" y="275"/>
                  </a:cxn>
                  <a:cxn ang="0">
                    <a:pos x="30" y="317"/>
                  </a:cxn>
                  <a:cxn ang="0">
                    <a:pos x="65" y="359"/>
                  </a:cxn>
                  <a:cxn ang="0">
                    <a:pos x="113" y="395"/>
                  </a:cxn>
                  <a:cxn ang="0">
                    <a:pos x="167" y="419"/>
                  </a:cxn>
                  <a:cxn ang="0">
                    <a:pos x="233" y="443"/>
                  </a:cxn>
                  <a:cxn ang="0">
                    <a:pos x="305" y="455"/>
                  </a:cxn>
                  <a:cxn ang="0">
                    <a:pos x="382" y="461"/>
                  </a:cxn>
                  <a:cxn ang="0">
                    <a:pos x="448" y="455"/>
                  </a:cxn>
                  <a:cxn ang="0">
                    <a:pos x="508" y="449"/>
                  </a:cxn>
                  <a:cxn ang="0">
                    <a:pos x="609" y="413"/>
                  </a:cxn>
                  <a:cxn ang="0">
                    <a:pos x="657" y="389"/>
                  </a:cxn>
                  <a:cxn ang="0">
                    <a:pos x="693" y="359"/>
                  </a:cxn>
                  <a:cxn ang="0">
                    <a:pos x="723" y="329"/>
                  </a:cxn>
                  <a:cxn ang="0">
                    <a:pos x="747" y="293"/>
                  </a:cxn>
                  <a:cxn ang="0">
                    <a:pos x="741" y="287"/>
                  </a:cxn>
                  <a:cxn ang="0">
                    <a:pos x="729" y="281"/>
                  </a:cxn>
                  <a:cxn ang="0">
                    <a:pos x="711" y="317"/>
                  </a:cxn>
                  <a:cxn ang="0">
                    <a:pos x="681" y="347"/>
                  </a:cxn>
                  <a:cxn ang="0">
                    <a:pos x="645" y="377"/>
                  </a:cxn>
                  <a:cxn ang="0">
                    <a:pos x="604" y="401"/>
                  </a:cxn>
                  <a:cxn ang="0">
                    <a:pos x="502" y="431"/>
                  </a:cxn>
                  <a:cxn ang="0">
                    <a:pos x="442" y="443"/>
                  </a:cxn>
                  <a:cxn ang="0">
                    <a:pos x="382" y="443"/>
                  </a:cxn>
                  <a:cxn ang="0">
                    <a:pos x="382" y="443"/>
                  </a:cxn>
                </a:cxnLst>
                <a:rect l="0" t="0" r="r" b="b"/>
                <a:pathLst>
                  <a:path w="747" h="461">
                    <a:moveTo>
                      <a:pt x="382" y="443"/>
                    </a:moveTo>
                    <a:lnTo>
                      <a:pt x="311" y="437"/>
                    </a:lnTo>
                    <a:lnTo>
                      <a:pt x="245" y="425"/>
                    </a:lnTo>
                    <a:lnTo>
                      <a:pt x="185" y="407"/>
                    </a:lnTo>
                    <a:lnTo>
                      <a:pt x="131" y="383"/>
                    </a:lnTo>
                    <a:lnTo>
                      <a:pt x="83" y="347"/>
                    </a:lnTo>
                    <a:lnTo>
                      <a:pt x="53" y="311"/>
                    </a:lnTo>
                    <a:lnTo>
                      <a:pt x="30" y="269"/>
                    </a:lnTo>
                    <a:lnTo>
                      <a:pt x="24" y="227"/>
                    </a:lnTo>
                    <a:lnTo>
                      <a:pt x="30" y="185"/>
                    </a:lnTo>
                    <a:lnTo>
                      <a:pt x="53" y="143"/>
                    </a:lnTo>
                    <a:lnTo>
                      <a:pt x="83" y="107"/>
                    </a:lnTo>
                    <a:lnTo>
                      <a:pt x="131" y="77"/>
                    </a:lnTo>
                    <a:lnTo>
                      <a:pt x="185" y="47"/>
                    </a:lnTo>
                    <a:lnTo>
                      <a:pt x="245" y="30"/>
                    </a:lnTo>
                    <a:lnTo>
                      <a:pt x="311" y="18"/>
                    </a:lnTo>
                    <a:lnTo>
                      <a:pt x="382" y="12"/>
                    </a:lnTo>
                    <a:lnTo>
                      <a:pt x="478" y="18"/>
                    </a:lnTo>
                    <a:lnTo>
                      <a:pt x="562" y="41"/>
                    </a:lnTo>
                    <a:lnTo>
                      <a:pt x="562" y="36"/>
                    </a:lnTo>
                    <a:lnTo>
                      <a:pt x="562" y="30"/>
                    </a:lnTo>
                    <a:lnTo>
                      <a:pt x="478" y="6"/>
                    </a:lnTo>
                    <a:lnTo>
                      <a:pt x="382" y="0"/>
                    </a:lnTo>
                    <a:lnTo>
                      <a:pt x="305" y="6"/>
                    </a:lnTo>
                    <a:lnTo>
                      <a:pt x="233" y="18"/>
                    </a:lnTo>
                    <a:lnTo>
                      <a:pt x="167" y="41"/>
                    </a:lnTo>
                    <a:lnTo>
                      <a:pt x="113" y="65"/>
                    </a:lnTo>
                    <a:lnTo>
                      <a:pt x="65" y="101"/>
                    </a:lnTo>
                    <a:lnTo>
                      <a:pt x="30" y="137"/>
                    </a:lnTo>
                    <a:lnTo>
                      <a:pt x="6" y="179"/>
                    </a:lnTo>
                    <a:lnTo>
                      <a:pt x="0" y="227"/>
                    </a:lnTo>
                    <a:lnTo>
                      <a:pt x="6" y="275"/>
                    </a:lnTo>
                    <a:lnTo>
                      <a:pt x="30" y="317"/>
                    </a:lnTo>
                    <a:lnTo>
                      <a:pt x="65" y="359"/>
                    </a:lnTo>
                    <a:lnTo>
                      <a:pt x="113" y="395"/>
                    </a:lnTo>
                    <a:lnTo>
                      <a:pt x="167" y="419"/>
                    </a:lnTo>
                    <a:lnTo>
                      <a:pt x="233" y="443"/>
                    </a:lnTo>
                    <a:lnTo>
                      <a:pt x="305" y="455"/>
                    </a:lnTo>
                    <a:lnTo>
                      <a:pt x="382" y="461"/>
                    </a:lnTo>
                    <a:lnTo>
                      <a:pt x="448" y="455"/>
                    </a:lnTo>
                    <a:lnTo>
                      <a:pt x="508" y="449"/>
                    </a:lnTo>
                    <a:lnTo>
                      <a:pt x="609" y="413"/>
                    </a:lnTo>
                    <a:lnTo>
                      <a:pt x="657" y="389"/>
                    </a:lnTo>
                    <a:lnTo>
                      <a:pt x="693" y="359"/>
                    </a:lnTo>
                    <a:lnTo>
                      <a:pt x="723" y="329"/>
                    </a:lnTo>
                    <a:lnTo>
                      <a:pt x="747" y="293"/>
                    </a:lnTo>
                    <a:lnTo>
                      <a:pt x="741" y="287"/>
                    </a:lnTo>
                    <a:lnTo>
                      <a:pt x="729" y="281"/>
                    </a:lnTo>
                    <a:lnTo>
                      <a:pt x="711" y="317"/>
                    </a:lnTo>
                    <a:lnTo>
                      <a:pt x="681" y="347"/>
                    </a:lnTo>
                    <a:lnTo>
                      <a:pt x="645" y="377"/>
                    </a:lnTo>
                    <a:lnTo>
                      <a:pt x="604" y="401"/>
                    </a:lnTo>
                    <a:lnTo>
                      <a:pt x="502" y="431"/>
                    </a:lnTo>
                    <a:lnTo>
                      <a:pt x="442" y="443"/>
                    </a:lnTo>
                    <a:lnTo>
                      <a:pt x="382" y="443"/>
                    </a:lnTo>
                    <a:lnTo>
                      <a:pt x="382" y="443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0980"/>
                      <a:invGamma/>
                    </a:schemeClr>
                  </a:gs>
                </a:gsLst>
                <a:path path="rect">
                  <a:fillToRect l="50000" t="50000" r="50000" b="50000"/>
                </a:path>
                <a:tileRect/>
              </a:gradFill>
              <a:ln w="9525">
                <a:noFill/>
                <a:round/>
              </a:ln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6398" name="Freeform 14"/>
              <p:cNvSpPr/>
              <p:nvPr/>
            </p:nvSpPr>
            <p:spPr bwMode="hidden">
              <a:xfrm>
                <a:off x="4037" y="3721"/>
                <a:ext cx="96" cy="30"/>
              </a:xfrm>
              <a:custGeom>
                <a:cxnLst>
                  <a:cxn ang="0">
                    <a:pos x="0" y="0"/>
                  </a:cxn>
                  <a:cxn ang="0">
                    <a:pos x="0" y="12"/>
                  </a:cxn>
                  <a:cxn ang="0">
                    <a:pos x="48" y="18"/>
                  </a:cxn>
                  <a:cxn ang="0">
                    <a:pos x="96" y="30"/>
                  </a:cxn>
                  <a:cxn ang="0">
                    <a:pos x="96" y="24"/>
                  </a:cxn>
                  <a:cxn ang="0">
                    <a:pos x="96" y="18"/>
                  </a:cxn>
                  <a:cxn ang="0">
                    <a:pos x="48" y="12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96" h="30">
                    <a:moveTo>
                      <a:pt x="0" y="0"/>
                    </a:moveTo>
                    <a:lnTo>
                      <a:pt x="0" y="12"/>
                    </a:lnTo>
                    <a:lnTo>
                      <a:pt x="48" y="18"/>
                    </a:lnTo>
                    <a:lnTo>
                      <a:pt x="96" y="30"/>
                    </a:lnTo>
                    <a:lnTo>
                      <a:pt x="96" y="24"/>
                    </a:lnTo>
                    <a:lnTo>
                      <a:pt x="96" y="18"/>
                    </a:lnTo>
                    <a:lnTo>
                      <a:pt x="48" y="1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0" scaled="1"/>
                <a:tileRect/>
              </a:gradFill>
              <a:ln w="9525">
                <a:noFill/>
                <a:round/>
              </a:ln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6399" name="Oval 15"/>
              <p:cNvSpPr>
                <a:spLocks noChangeArrowheads="1"/>
              </p:cNvSpPr>
              <p:nvPr/>
            </p:nvSpPr>
            <p:spPr bwMode="hidden">
              <a:xfrm>
                <a:off x="3910" y="3948"/>
                <a:ext cx="84" cy="53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  <a:tileRect/>
              </a:gradFill>
              <a:ln w="9525">
                <a:noFill/>
                <a:round/>
              </a:ln>
              <a:effectLst/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</p:grpSp>
        <p:grpSp>
          <p:nvGrpSpPr>
            <p:cNvPr id="16400" name="Group 16"/>
            <p:cNvGrpSpPr/>
            <p:nvPr userDrawn="1"/>
          </p:nvGrpSpPr>
          <p:grpSpPr>
            <a:xfrm>
              <a:off x="1776" y="3631"/>
              <a:ext cx="1626" cy="683"/>
              <a:chOff x="1776" y="3631"/>
              <a:chExt cx="1626" cy="683"/>
            </a:xfrm>
          </p:grpSpPr>
          <p:sp>
            <p:nvSpPr>
              <p:cNvPr id="16401" name="Oval 17"/>
              <p:cNvSpPr>
                <a:spLocks noChangeArrowheads="1"/>
              </p:cNvSpPr>
              <p:nvPr/>
            </p:nvSpPr>
            <p:spPr bwMode="hidden">
              <a:xfrm>
                <a:off x="2268" y="3934"/>
                <a:ext cx="638" cy="377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87843"/>
                      <a:invGamma/>
                    </a:schemeClr>
                  </a:gs>
                  <a:gs pos="100000">
                    <a:schemeClr val="accent2"/>
                  </a:gs>
                </a:gsLst>
                <a:lin ang="2700000" scaled="1"/>
                <a:tileRect/>
              </a:gradFill>
              <a:ln w="9525">
                <a:noFill/>
                <a:round/>
              </a:ln>
              <a:effectLst/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6402" name="Oval 18"/>
              <p:cNvSpPr>
                <a:spLocks noChangeArrowheads="1"/>
              </p:cNvSpPr>
              <p:nvPr/>
            </p:nvSpPr>
            <p:spPr bwMode="hidden">
              <a:xfrm>
                <a:off x="2314" y="3958"/>
                <a:ext cx="543" cy="332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2700000" scaled="1"/>
                <a:tileRect/>
              </a:gradFill>
              <a:ln w="9525">
                <a:noFill/>
                <a:round/>
              </a:ln>
              <a:effectLst/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6403" name="Oval 19"/>
              <p:cNvSpPr>
                <a:spLocks noChangeArrowheads="1"/>
              </p:cNvSpPr>
              <p:nvPr/>
            </p:nvSpPr>
            <p:spPr bwMode="hidden">
              <a:xfrm>
                <a:off x="2341" y="3979"/>
                <a:ext cx="501" cy="299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0980"/>
                      <a:invGamma/>
                    </a:schemeClr>
                  </a:gs>
                  <a:gs pos="100000">
                    <a:schemeClr val="accent2"/>
                  </a:gs>
                </a:gsLst>
                <a:lin ang="2700000" scaled="1"/>
                <a:tileRect/>
              </a:gradFill>
              <a:ln w="9525">
                <a:noFill/>
                <a:round/>
              </a:ln>
              <a:effectLst/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6404" name="Oval 20"/>
              <p:cNvSpPr>
                <a:spLocks noChangeArrowheads="1"/>
              </p:cNvSpPr>
              <p:nvPr/>
            </p:nvSpPr>
            <p:spPr bwMode="hidden">
              <a:xfrm>
                <a:off x="2368" y="3997"/>
                <a:ext cx="444" cy="258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8784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  <a:tileRect/>
              </a:gradFill>
              <a:ln w="9525">
                <a:noFill/>
                <a:round/>
              </a:ln>
              <a:effectLst/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6405" name="Oval 21"/>
              <p:cNvSpPr>
                <a:spLocks noChangeArrowheads="1"/>
              </p:cNvSpPr>
              <p:nvPr/>
            </p:nvSpPr>
            <p:spPr bwMode="hidden">
              <a:xfrm>
                <a:off x="2385" y="4005"/>
                <a:ext cx="413" cy="240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  <a:tileRect/>
              </a:gradFill>
              <a:ln w="9525">
                <a:noFill/>
                <a:round/>
              </a:ln>
              <a:effectLst/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6406" name="Oval 22"/>
              <p:cNvSpPr>
                <a:spLocks noChangeArrowheads="1"/>
              </p:cNvSpPr>
              <p:nvPr/>
            </p:nvSpPr>
            <p:spPr bwMode="hidden">
              <a:xfrm>
                <a:off x="2437" y="4026"/>
                <a:ext cx="306" cy="192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8784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  <a:tileRect/>
              </a:gradFill>
              <a:ln w="9525">
                <a:noFill/>
                <a:round/>
              </a:ln>
              <a:effectLst/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6407" name="Oval 23"/>
              <p:cNvSpPr>
                <a:spLocks noChangeArrowheads="1"/>
              </p:cNvSpPr>
              <p:nvPr/>
            </p:nvSpPr>
            <p:spPr bwMode="hidden">
              <a:xfrm>
                <a:off x="2476" y="4056"/>
                <a:ext cx="227" cy="135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0980"/>
                      <a:invGamma/>
                    </a:schemeClr>
                  </a:gs>
                </a:gsLst>
                <a:lin ang="2700000" scaled="1"/>
                <a:tileRect/>
              </a:gradFill>
              <a:ln w="9525">
                <a:noFill/>
                <a:round/>
              </a:ln>
              <a:effectLst/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6408" name="Oval 24"/>
              <p:cNvSpPr>
                <a:spLocks noChangeArrowheads="1"/>
              </p:cNvSpPr>
              <p:nvPr/>
            </p:nvSpPr>
            <p:spPr bwMode="hidden">
              <a:xfrm>
                <a:off x="2542" y="4097"/>
                <a:ext cx="90" cy="60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0980"/>
                      <a:invGamma/>
                    </a:schemeClr>
                  </a:gs>
                </a:gsLst>
                <a:lin ang="0" scaled="1"/>
                <a:tileRect/>
              </a:gradFill>
              <a:ln w="9525">
                <a:noFill/>
                <a:round/>
              </a:ln>
              <a:effectLst/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6409" name="Freeform 25"/>
              <p:cNvSpPr/>
              <p:nvPr/>
            </p:nvSpPr>
            <p:spPr bwMode="hidden">
              <a:xfrm>
                <a:off x="2585" y="3822"/>
                <a:ext cx="449" cy="186"/>
              </a:xfrm>
              <a:custGeom>
                <a:cxnLst>
                  <a:cxn ang="0">
                    <a:pos x="6" y="6"/>
                  </a:cxn>
                  <a:cxn ang="0">
                    <a:pos x="78" y="12"/>
                  </a:cxn>
                  <a:cxn ang="0">
                    <a:pos x="150" y="18"/>
                  </a:cxn>
                  <a:cxn ang="0">
                    <a:pos x="215" y="36"/>
                  </a:cxn>
                  <a:cxn ang="0">
                    <a:pos x="275" y="60"/>
                  </a:cxn>
                  <a:cxn ang="0">
                    <a:pos x="329" y="84"/>
                  </a:cxn>
                  <a:cxn ang="0">
                    <a:pos x="377" y="114"/>
                  </a:cxn>
                  <a:cxn ang="0">
                    <a:pos x="419" y="150"/>
                  </a:cxn>
                  <a:cxn ang="0">
                    <a:pos x="448" y="186"/>
                  </a:cxn>
                  <a:cxn ang="0">
                    <a:pos x="448" y="162"/>
                  </a:cxn>
                  <a:cxn ang="0">
                    <a:pos x="413" y="126"/>
                  </a:cxn>
                  <a:cxn ang="0">
                    <a:pos x="371" y="96"/>
                  </a:cxn>
                  <a:cxn ang="0">
                    <a:pos x="323" y="66"/>
                  </a:cxn>
                  <a:cxn ang="0">
                    <a:pos x="269" y="48"/>
                  </a:cxn>
                  <a:cxn ang="0">
                    <a:pos x="144" y="12"/>
                  </a:cxn>
                  <a:cxn ang="0">
                    <a:pos x="78" y="6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6" y="6"/>
                  </a:cxn>
                  <a:cxn ang="0">
                    <a:pos x="6" y="6"/>
                  </a:cxn>
                </a:cxnLst>
                <a:rect l="0" t="0" r="r" b="b"/>
                <a:pathLst>
                  <a:path w="448" h="186">
                    <a:moveTo>
                      <a:pt x="6" y="6"/>
                    </a:moveTo>
                    <a:lnTo>
                      <a:pt x="78" y="12"/>
                    </a:lnTo>
                    <a:lnTo>
                      <a:pt x="150" y="18"/>
                    </a:lnTo>
                    <a:lnTo>
                      <a:pt x="215" y="36"/>
                    </a:lnTo>
                    <a:lnTo>
                      <a:pt x="275" y="60"/>
                    </a:lnTo>
                    <a:lnTo>
                      <a:pt x="329" y="84"/>
                    </a:lnTo>
                    <a:lnTo>
                      <a:pt x="377" y="114"/>
                    </a:lnTo>
                    <a:lnTo>
                      <a:pt x="419" y="150"/>
                    </a:lnTo>
                    <a:lnTo>
                      <a:pt x="448" y="186"/>
                    </a:lnTo>
                    <a:lnTo>
                      <a:pt x="448" y="162"/>
                    </a:lnTo>
                    <a:lnTo>
                      <a:pt x="413" y="126"/>
                    </a:lnTo>
                    <a:lnTo>
                      <a:pt x="371" y="96"/>
                    </a:lnTo>
                    <a:lnTo>
                      <a:pt x="323" y="66"/>
                    </a:lnTo>
                    <a:lnTo>
                      <a:pt x="269" y="48"/>
                    </a:lnTo>
                    <a:lnTo>
                      <a:pt x="144" y="12"/>
                    </a:lnTo>
                    <a:lnTo>
                      <a:pt x="78" y="6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6" y="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shade val="90980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  <a:tileRect/>
              </a:gradFill>
              <a:ln w="9525">
                <a:noFill/>
                <a:round/>
              </a:ln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6410" name="Freeform 26"/>
              <p:cNvSpPr/>
              <p:nvPr/>
            </p:nvSpPr>
            <p:spPr bwMode="hidden">
              <a:xfrm>
                <a:off x="2142" y="3852"/>
                <a:ext cx="892" cy="462"/>
              </a:xfrm>
              <a:custGeom>
                <a:cxnLst>
                  <a:cxn ang="0">
                    <a:pos x="23" y="276"/>
                  </a:cxn>
                  <a:cxn ang="0">
                    <a:pos x="29" y="222"/>
                  </a:cxn>
                  <a:cxn ang="0">
                    <a:pos x="59" y="174"/>
                  </a:cxn>
                  <a:cxn ang="0">
                    <a:pos x="95" y="132"/>
                  </a:cxn>
                  <a:cxn ang="0">
                    <a:pos x="149" y="96"/>
                  </a:cxn>
                  <a:cxn ang="0">
                    <a:pos x="209" y="60"/>
                  </a:cxn>
                  <a:cxn ang="0">
                    <a:pos x="281" y="36"/>
                  </a:cxn>
                  <a:cxn ang="0">
                    <a:pos x="364" y="24"/>
                  </a:cxn>
                  <a:cxn ang="0">
                    <a:pos x="448" y="18"/>
                  </a:cxn>
                  <a:cxn ang="0">
                    <a:pos x="532" y="24"/>
                  </a:cxn>
                  <a:cxn ang="0">
                    <a:pos x="609" y="36"/>
                  </a:cxn>
                  <a:cxn ang="0">
                    <a:pos x="681" y="60"/>
                  </a:cxn>
                  <a:cxn ang="0">
                    <a:pos x="741" y="96"/>
                  </a:cxn>
                  <a:cxn ang="0">
                    <a:pos x="795" y="132"/>
                  </a:cxn>
                  <a:cxn ang="0">
                    <a:pos x="831" y="174"/>
                  </a:cxn>
                  <a:cxn ang="0">
                    <a:pos x="861" y="222"/>
                  </a:cxn>
                  <a:cxn ang="0">
                    <a:pos x="867" y="276"/>
                  </a:cxn>
                  <a:cxn ang="0">
                    <a:pos x="855" y="330"/>
                  </a:cxn>
                  <a:cxn ang="0">
                    <a:pos x="831" y="378"/>
                  </a:cxn>
                  <a:cxn ang="0">
                    <a:pos x="783" y="426"/>
                  </a:cxn>
                  <a:cxn ang="0">
                    <a:pos x="723" y="462"/>
                  </a:cxn>
                  <a:cxn ang="0">
                    <a:pos x="765" y="462"/>
                  </a:cxn>
                  <a:cxn ang="0">
                    <a:pos x="819" y="426"/>
                  </a:cxn>
                  <a:cxn ang="0">
                    <a:pos x="855" y="378"/>
                  </a:cxn>
                  <a:cxn ang="0">
                    <a:pos x="884" y="330"/>
                  </a:cxn>
                  <a:cxn ang="0">
                    <a:pos x="890" y="276"/>
                  </a:cxn>
                  <a:cxn ang="0">
                    <a:pos x="884" y="222"/>
                  </a:cxn>
                  <a:cxn ang="0">
                    <a:pos x="855" y="168"/>
                  </a:cxn>
                  <a:cxn ang="0">
                    <a:pos x="813" y="120"/>
                  </a:cxn>
                  <a:cxn ang="0">
                    <a:pos x="759" y="84"/>
                  </a:cxn>
                  <a:cxn ang="0">
                    <a:pos x="693" y="48"/>
                  </a:cxn>
                  <a:cxn ang="0">
                    <a:pos x="621" y="24"/>
                  </a:cxn>
                  <a:cxn ang="0">
                    <a:pos x="538" y="6"/>
                  </a:cxn>
                  <a:cxn ang="0">
                    <a:pos x="448" y="0"/>
                  </a:cxn>
                  <a:cxn ang="0">
                    <a:pos x="358" y="6"/>
                  </a:cxn>
                  <a:cxn ang="0">
                    <a:pos x="275" y="24"/>
                  </a:cxn>
                  <a:cxn ang="0">
                    <a:pos x="197" y="48"/>
                  </a:cxn>
                  <a:cxn ang="0">
                    <a:pos x="131" y="84"/>
                  </a:cxn>
                  <a:cxn ang="0">
                    <a:pos x="77" y="120"/>
                  </a:cxn>
                  <a:cxn ang="0">
                    <a:pos x="35" y="168"/>
                  </a:cxn>
                  <a:cxn ang="0">
                    <a:pos x="12" y="222"/>
                  </a:cxn>
                  <a:cxn ang="0">
                    <a:pos x="0" y="276"/>
                  </a:cxn>
                  <a:cxn ang="0">
                    <a:pos x="6" y="330"/>
                  </a:cxn>
                  <a:cxn ang="0">
                    <a:pos x="35" y="378"/>
                  </a:cxn>
                  <a:cxn ang="0">
                    <a:pos x="71" y="426"/>
                  </a:cxn>
                  <a:cxn ang="0">
                    <a:pos x="125" y="462"/>
                  </a:cxn>
                  <a:cxn ang="0">
                    <a:pos x="167" y="462"/>
                  </a:cxn>
                  <a:cxn ang="0">
                    <a:pos x="107" y="426"/>
                  </a:cxn>
                  <a:cxn ang="0">
                    <a:pos x="59" y="378"/>
                  </a:cxn>
                  <a:cxn ang="0">
                    <a:pos x="35" y="330"/>
                  </a:cxn>
                  <a:cxn ang="0">
                    <a:pos x="23" y="276"/>
                  </a:cxn>
                  <a:cxn ang="0">
                    <a:pos x="23" y="276"/>
                  </a:cxn>
                </a:cxnLst>
                <a:rect l="0" t="0" r="r" b="b"/>
                <a:pathLst>
                  <a:path w="890" h="462">
                    <a:moveTo>
                      <a:pt x="23" y="276"/>
                    </a:moveTo>
                    <a:lnTo>
                      <a:pt x="29" y="222"/>
                    </a:lnTo>
                    <a:lnTo>
                      <a:pt x="59" y="174"/>
                    </a:lnTo>
                    <a:lnTo>
                      <a:pt x="95" y="132"/>
                    </a:lnTo>
                    <a:lnTo>
                      <a:pt x="149" y="96"/>
                    </a:lnTo>
                    <a:lnTo>
                      <a:pt x="209" y="60"/>
                    </a:lnTo>
                    <a:lnTo>
                      <a:pt x="281" y="36"/>
                    </a:lnTo>
                    <a:lnTo>
                      <a:pt x="364" y="24"/>
                    </a:lnTo>
                    <a:lnTo>
                      <a:pt x="448" y="18"/>
                    </a:lnTo>
                    <a:lnTo>
                      <a:pt x="532" y="24"/>
                    </a:lnTo>
                    <a:lnTo>
                      <a:pt x="609" y="36"/>
                    </a:lnTo>
                    <a:lnTo>
                      <a:pt x="681" y="60"/>
                    </a:lnTo>
                    <a:lnTo>
                      <a:pt x="741" y="96"/>
                    </a:lnTo>
                    <a:lnTo>
                      <a:pt x="795" y="132"/>
                    </a:lnTo>
                    <a:lnTo>
                      <a:pt x="831" y="174"/>
                    </a:lnTo>
                    <a:lnTo>
                      <a:pt x="861" y="222"/>
                    </a:lnTo>
                    <a:lnTo>
                      <a:pt x="867" y="276"/>
                    </a:lnTo>
                    <a:lnTo>
                      <a:pt x="855" y="330"/>
                    </a:lnTo>
                    <a:lnTo>
                      <a:pt x="831" y="378"/>
                    </a:lnTo>
                    <a:lnTo>
                      <a:pt x="783" y="426"/>
                    </a:lnTo>
                    <a:lnTo>
                      <a:pt x="723" y="462"/>
                    </a:lnTo>
                    <a:lnTo>
                      <a:pt x="765" y="462"/>
                    </a:lnTo>
                    <a:lnTo>
                      <a:pt x="819" y="426"/>
                    </a:lnTo>
                    <a:lnTo>
                      <a:pt x="855" y="378"/>
                    </a:lnTo>
                    <a:lnTo>
                      <a:pt x="884" y="330"/>
                    </a:lnTo>
                    <a:lnTo>
                      <a:pt x="890" y="276"/>
                    </a:lnTo>
                    <a:lnTo>
                      <a:pt x="884" y="222"/>
                    </a:lnTo>
                    <a:lnTo>
                      <a:pt x="855" y="168"/>
                    </a:lnTo>
                    <a:lnTo>
                      <a:pt x="813" y="120"/>
                    </a:lnTo>
                    <a:lnTo>
                      <a:pt x="759" y="84"/>
                    </a:lnTo>
                    <a:lnTo>
                      <a:pt x="693" y="48"/>
                    </a:lnTo>
                    <a:lnTo>
                      <a:pt x="621" y="24"/>
                    </a:lnTo>
                    <a:lnTo>
                      <a:pt x="538" y="6"/>
                    </a:lnTo>
                    <a:lnTo>
                      <a:pt x="448" y="0"/>
                    </a:lnTo>
                    <a:lnTo>
                      <a:pt x="358" y="6"/>
                    </a:lnTo>
                    <a:lnTo>
                      <a:pt x="275" y="24"/>
                    </a:lnTo>
                    <a:lnTo>
                      <a:pt x="197" y="48"/>
                    </a:lnTo>
                    <a:lnTo>
                      <a:pt x="131" y="84"/>
                    </a:lnTo>
                    <a:lnTo>
                      <a:pt x="77" y="120"/>
                    </a:lnTo>
                    <a:lnTo>
                      <a:pt x="35" y="168"/>
                    </a:lnTo>
                    <a:lnTo>
                      <a:pt x="12" y="222"/>
                    </a:lnTo>
                    <a:lnTo>
                      <a:pt x="0" y="276"/>
                    </a:lnTo>
                    <a:lnTo>
                      <a:pt x="6" y="330"/>
                    </a:lnTo>
                    <a:lnTo>
                      <a:pt x="35" y="378"/>
                    </a:lnTo>
                    <a:lnTo>
                      <a:pt x="71" y="426"/>
                    </a:lnTo>
                    <a:lnTo>
                      <a:pt x="125" y="462"/>
                    </a:lnTo>
                    <a:lnTo>
                      <a:pt x="167" y="462"/>
                    </a:lnTo>
                    <a:lnTo>
                      <a:pt x="107" y="426"/>
                    </a:lnTo>
                    <a:lnTo>
                      <a:pt x="59" y="378"/>
                    </a:lnTo>
                    <a:lnTo>
                      <a:pt x="35" y="330"/>
                    </a:lnTo>
                    <a:lnTo>
                      <a:pt x="23" y="276"/>
                    </a:lnTo>
                    <a:lnTo>
                      <a:pt x="23" y="27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4706"/>
                      <a:invGamma/>
                    </a:schemeClr>
                  </a:gs>
                </a:gsLst>
                <a:lin ang="2700000" scaled="1"/>
                <a:tileRect/>
              </a:gradFill>
              <a:ln w="9525">
                <a:noFill/>
                <a:round/>
              </a:ln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6411" name="Freeform 27"/>
              <p:cNvSpPr/>
              <p:nvPr/>
            </p:nvSpPr>
            <p:spPr bwMode="hidden">
              <a:xfrm>
                <a:off x="2082" y="3828"/>
                <a:ext cx="407" cy="486"/>
              </a:xfrm>
              <a:custGeom>
                <a:cxnLst>
                  <a:cxn ang="0">
                    <a:pos x="18" y="300"/>
                  </a:cxn>
                  <a:cxn ang="0">
                    <a:pos x="24" y="246"/>
                  </a:cxn>
                  <a:cxn ang="0">
                    <a:pos x="48" y="198"/>
                  </a:cxn>
                  <a:cxn ang="0">
                    <a:pos x="83" y="150"/>
                  </a:cxn>
                  <a:cxn ang="0">
                    <a:pos x="131" y="108"/>
                  </a:cxn>
                  <a:cxn ang="0">
                    <a:pos x="185" y="72"/>
                  </a:cxn>
                  <a:cxn ang="0">
                    <a:pos x="251" y="42"/>
                  </a:cxn>
                  <a:cxn ang="0">
                    <a:pos x="329" y="24"/>
                  </a:cxn>
                  <a:cxn ang="0">
                    <a:pos x="406" y="6"/>
                  </a:cxn>
                  <a:cxn ang="0">
                    <a:pos x="406" y="0"/>
                  </a:cxn>
                  <a:cxn ang="0">
                    <a:pos x="323" y="12"/>
                  </a:cxn>
                  <a:cxn ang="0">
                    <a:pos x="245" y="36"/>
                  </a:cxn>
                  <a:cxn ang="0">
                    <a:pos x="179" y="66"/>
                  </a:cxn>
                  <a:cxn ang="0">
                    <a:pos x="119" y="102"/>
                  </a:cxn>
                  <a:cxn ang="0">
                    <a:pos x="72" y="144"/>
                  </a:cxn>
                  <a:cxn ang="0">
                    <a:pos x="30" y="192"/>
                  </a:cxn>
                  <a:cxn ang="0">
                    <a:pos x="6" y="246"/>
                  </a:cxn>
                  <a:cxn ang="0">
                    <a:pos x="0" y="300"/>
                  </a:cxn>
                  <a:cxn ang="0">
                    <a:pos x="6" y="348"/>
                  </a:cxn>
                  <a:cxn ang="0">
                    <a:pos x="30" y="396"/>
                  </a:cxn>
                  <a:cxn ang="0">
                    <a:pos x="66" y="444"/>
                  </a:cxn>
                  <a:cxn ang="0">
                    <a:pos x="107" y="486"/>
                  </a:cxn>
                  <a:cxn ang="0">
                    <a:pos x="131" y="486"/>
                  </a:cxn>
                  <a:cxn ang="0">
                    <a:pos x="83" y="450"/>
                  </a:cxn>
                  <a:cxn ang="0">
                    <a:pos x="48" y="402"/>
                  </a:cxn>
                  <a:cxn ang="0">
                    <a:pos x="24" y="354"/>
                  </a:cxn>
                  <a:cxn ang="0">
                    <a:pos x="18" y="300"/>
                  </a:cxn>
                  <a:cxn ang="0">
                    <a:pos x="18" y="300"/>
                  </a:cxn>
                </a:cxnLst>
                <a:rect l="0" t="0" r="r" b="b"/>
                <a:pathLst>
                  <a:path w="406" h="486">
                    <a:moveTo>
                      <a:pt x="18" y="300"/>
                    </a:moveTo>
                    <a:lnTo>
                      <a:pt x="24" y="246"/>
                    </a:lnTo>
                    <a:lnTo>
                      <a:pt x="48" y="198"/>
                    </a:lnTo>
                    <a:lnTo>
                      <a:pt x="83" y="150"/>
                    </a:lnTo>
                    <a:lnTo>
                      <a:pt x="131" y="108"/>
                    </a:lnTo>
                    <a:lnTo>
                      <a:pt x="185" y="72"/>
                    </a:lnTo>
                    <a:lnTo>
                      <a:pt x="251" y="42"/>
                    </a:lnTo>
                    <a:lnTo>
                      <a:pt x="329" y="24"/>
                    </a:lnTo>
                    <a:lnTo>
                      <a:pt x="406" y="6"/>
                    </a:lnTo>
                    <a:lnTo>
                      <a:pt x="406" y="0"/>
                    </a:lnTo>
                    <a:lnTo>
                      <a:pt x="323" y="12"/>
                    </a:lnTo>
                    <a:lnTo>
                      <a:pt x="245" y="36"/>
                    </a:lnTo>
                    <a:lnTo>
                      <a:pt x="179" y="66"/>
                    </a:lnTo>
                    <a:lnTo>
                      <a:pt x="119" y="102"/>
                    </a:lnTo>
                    <a:lnTo>
                      <a:pt x="72" y="144"/>
                    </a:lnTo>
                    <a:lnTo>
                      <a:pt x="30" y="192"/>
                    </a:lnTo>
                    <a:lnTo>
                      <a:pt x="6" y="246"/>
                    </a:lnTo>
                    <a:lnTo>
                      <a:pt x="0" y="300"/>
                    </a:lnTo>
                    <a:lnTo>
                      <a:pt x="6" y="348"/>
                    </a:lnTo>
                    <a:lnTo>
                      <a:pt x="30" y="396"/>
                    </a:lnTo>
                    <a:lnTo>
                      <a:pt x="66" y="444"/>
                    </a:lnTo>
                    <a:lnTo>
                      <a:pt x="107" y="486"/>
                    </a:lnTo>
                    <a:lnTo>
                      <a:pt x="131" y="486"/>
                    </a:lnTo>
                    <a:lnTo>
                      <a:pt x="83" y="450"/>
                    </a:lnTo>
                    <a:lnTo>
                      <a:pt x="48" y="402"/>
                    </a:lnTo>
                    <a:lnTo>
                      <a:pt x="24" y="354"/>
                    </a:lnTo>
                    <a:lnTo>
                      <a:pt x="18" y="300"/>
                    </a:lnTo>
                    <a:lnTo>
                      <a:pt x="18" y="30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0980"/>
                      <a:invGamma/>
                    </a:schemeClr>
                  </a:gs>
                </a:gsLst>
                <a:lin ang="0" scaled="1"/>
                <a:tileRect/>
              </a:gradFill>
              <a:ln w="9525">
                <a:noFill/>
                <a:round/>
              </a:ln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6412" name="Freeform 28"/>
              <p:cNvSpPr/>
              <p:nvPr/>
            </p:nvSpPr>
            <p:spPr bwMode="hidden">
              <a:xfrm>
                <a:off x="2987" y="4044"/>
                <a:ext cx="108" cy="252"/>
              </a:xfrm>
              <a:custGeom>
                <a:cxnLst>
                  <a:cxn ang="0">
                    <a:pos x="89" y="84"/>
                  </a:cxn>
                  <a:cxn ang="0">
                    <a:pos x="83" y="132"/>
                  </a:cxn>
                  <a:cxn ang="0">
                    <a:pos x="65" y="174"/>
                  </a:cxn>
                  <a:cxn ang="0">
                    <a:pos x="36" y="216"/>
                  </a:cxn>
                  <a:cxn ang="0">
                    <a:pos x="0" y="252"/>
                  </a:cxn>
                  <a:cxn ang="0">
                    <a:pos x="18" y="252"/>
                  </a:cxn>
                  <a:cxn ang="0">
                    <a:pos x="53" y="216"/>
                  </a:cxn>
                  <a:cxn ang="0">
                    <a:pos x="83" y="174"/>
                  </a:cxn>
                  <a:cxn ang="0">
                    <a:pos x="101" y="132"/>
                  </a:cxn>
                  <a:cxn ang="0">
                    <a:pos x="107" y="84"/>
                  </a:cxn>
                  <a:cxn ang="0">
                    <a:pos x="101" y="42"/>
                  </a:cxn>
                  <a:cxn ang="0">
                    <a:pos x="89" y="0"/>
                  </a:cxn>
                  <a:cxn ang="0">
                    <a:pos x="65" y="0"/>
                  </a:cxn>
                  <a:cxn ang="0">
                    <a:pos x="83" y="42"/>
                  </a:cxn>
                  <a:cxn ang="0">
                    <a:pos x="89" y="84"/>
                  </a:cxn>
                  <a:cxn ang="0">
                    <a:pos x="89" y="84"/>
                  </a:cxn>
                </a:cxnLst>
                <a:rect l="0" t="0" r="r" b="b"/>
                <a:pathLst>
                  <a:path w="107" h="251">
                    <a:moveTo>
                      <a:pt x="89" y="84"/>
                    </a:moveTo>
                    <a:lnTo>
                      <a:pt x="83" y="132"/>
                    </a:lnTo>
                    <a:lnTo>
                      <a:pt x="65" y="174"/>
                    </a:lnTo>
                    <a:lnTo>
                      <a:pt x="36" y="216"/>
                    </a:lnTo>
                    <a:lnTo>
                      <a:pt x="0" y="252"/>
                    </a:lnTo>
                    <a:lnTo>
                      <a:pt x="18" y="252"/>
                    </a:lnTo>
                    <a:lnTo>
                      <a:pt x="53" y="216"/>
                    </a:lnTo>
                    <a:lnTo>
                      <a:pt x="83" y="174"/>
                    </a:lnTo>
                    <a:lnTo>
                      <a:pt x="101" y="132"/>
                    </a:lnTo>
                    <a:lnTo>
                      <a:pt x="107" y="84"/>
                    </a:lnTo>
                    <a:lnTo>
                      <a:pt x="101" y="42"/>
                    </a:lnTo>
                    <a:lnTo>
                      <a:pt x="89" y="0"/>
                    </a:lnTo>
                    <a:lnTo>
                      <a:pt x="65" y="0"/>
                    </a:lnTo>
                    <a:lnTo>
                      <a:pt x="83" y="42"/>
                    </a:lnTo>
                    <a:lnTo>
                      <a:pt x="89" y="84"/>
                    </a:lnTo>
                    <a:lnTo>
                      <a:pt x="89" y="8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1961"/>
                      <a:invGamma/>
                    </a:schemeClr>
                  </a:gs>
                </a:gsLst>
                <a:lin ang="5400000" scaled="1"/>
                <a:tileRect/>
              </a:gradFill>
              <a:ln w="9525">
                <a:noFill/>
                <a:round/>
              </a:ln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6413" name="Freeform 29"/>
              <p:cNvSpPr/>
              <p:nvPr/>
            </p:nvSpPr>
            <p:spPr bwMode="hidden">
              <a:xfrm>
                <a:off x="2068" y="3685"/>
                <a:ext cx="835" cy="150"/>
              </a:xfrm>
              <a:custGeom>
                <a:cxnLst>
                  <a:cxn ang="0">
                    <a:pos x="518" y="18"/>
                  </a:cxn>
                  <a:cxn ang="0">
                    <a:pos x="597" y="24"/>
                  </a:cxn>
                  <a:cxn ang="0">
                    <a:pos x="682" y="30"/>
                  </a:cxn>
                  <a:cxn ang="0">
                    <a:pos x="755" y="42"/>
                  </a:cxn>
                  <a:cxn ang="0">
                    <a:pos x="828" y="60"/>
                  </a:cxn>
                  <a:cxn ang="0">
                    <a:pos x="835" y="42"/>
                  </a:cxn>
                  <a:cxn ang="0">
                    <a:pos x="761" y="24"/>
                  </a:cxn>
                  <a:cxn ang="0">
                    <a:pos x="688" y="12"/>
                  </a:cxn>
                  <a:cxn ang="0">
                    <a:pos x="603" y="6"/>
                  </a:cxn>
                  <a:cxn ang="0">
                    <a:pos x="518" y="0"/>
                  </a:cxn>
                  <a:cxn ang="0">
                    <a:pos x="372" y="12"/>
                  </a:cxn>
                  <a:cxn ang="0">
                    <a:pos x="232" y="36"/>
                  </a:cxn>
                  <a:cxn ang="0">
                    <a:pos x="110" y="78"/>
                  </a:cxn>
                  <a:cxn ang="0">
                    <a:pos x="0" y="132"/>
                  </a:cxn>
                  <a:cxn ang="0">
                    <a:pos x="19" y="150"/>
                  </a:cxn>
                  <a:cxn ang="0">
                    <a:pos x="122" y="96"/>
                  </a:cxn>
                  <a:cxn ang="0">
                    <a:pos x="244" y="54"/>
                  </a:cxn>
                  <a:cxn ang="0">
                    <a:pos x="378" y="30"/>
                  </a:cxn>
                  <a:cxn ang="0">
                    <a:pos x="518" y="18"/>
                  </a:cxn>
                  <a:cxn ang="0">
                    <a:pos x="518" y="18"/>
                  </a:cxn>
                </a:cxnLst>
                <a:rect l="0" t="0" r="r" b="b"/>
                <a:pathLst>
                  <a:path w="835" h="150">
                    <a:moveTo>
                      <a:pt x="518" y="18"/>
                    </a:moveTo>
                    <a:lnTo>
                      <a:pt x="597" y="24"/>
                    </a:lnTo>
                    <a:lnTo>
                      <a:pt x="682" y="30"/>
                    </a:lnTo>
                    <a:lnTo>
                      <a:pt x="755" y="42"/>
                    </a:lnTo>
                    <a:lnTo>
                      <a:pt x="828" y="60"/>
                    </a:lnTo>
                    <a:lnTo>
                      <a:pt x="835" y="42"/>
                    </a:lnTo>
                    <a:lnTo>
                      <a:pt x="761" y="24"/>
                    </a:lnTo>
                    <a:lnTo>
                      <a:pt x="688" y="12"/>
                    </a:lnTo>
                    <a:lnTo>
                      <a:pt x="603" y="6"/>
                    </a:lnTo>
                    <a:lnTo>
                      <a:pt x="518" y="0"/>
                    </a:lnTo>
                    <a:lnTo>
                      <a:pt x="372" y="12"/>
                    </a:lnTo>
                    <a:lnTo>
                      <a:pt x="232" y="36"/>
                    </a:lnTo>
                    <a:lnTo>
                      <a:pt x="110" y="78"/>
                    </a:lnTo>
                    <a:lnTo>
                      <a:pt x="0" y="132"/>
                    </a:lnTo>
                    <a:lnTo>
                      <a:pt x="19" y="150"/>
                    </a:lnTo>
                    <a:lnTo>
                      <a:pt x="122" y="96"/>
                    </a:lnTo>
                    <a:lnTo>
                      <a:pt x="244" y="54"/>
                    </a:lnTo>
                    <a:lnTo>
                      <a:pt x="378" y="30"/>
                    </a:lnTo>
                    <a:lnTo>
                      <a:pt x="518" y="18"/>
                    </a:lnTo>
                    <a:lnTo>
                      <a:pt x="518" y="18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</a:ln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6414" name="Freeform 30"/>
              <p:cNvSpPr/>
              <p:nvPr/>
            </p:nvSpPr>
            <p:spPr bwMode="hidden">
              <a:xfrm>
                <a:off x="1867" y="3853"/>
                <a:ext cx="171" cy="461"/>
              </a:xfrm>
              <a:custGeom>
                <a:cxnLst>
                  <a:cxn ang="0">
                    <a:pos x="31" y="263"/>
                  </a:cxn>
                  <a:cxn ang="0">
                    <a:pos x="43" y="191"/>
                  </a:cxn>
                  <a:cxn ang="0">
                    <a:pos x="67" y="131"/>
                  </a:cxn>
                  <a:cxn ang="0">
                    <a:pos x="116" y="72"/>
                  </a:cxn>
                  <a:cxn ang="0">
                    <a:pos x="171" y="18"/>
                  </a:cxn>
                  <a:cxn ang="0">
                    <a:pos x="153" y="0"/>
                  </a:cxn>
                  <a:cxn ang="0">
                    <a:pos x="86" y="60"/>
                  </a:cxn>
                  <a:cxn ang="0">
                    <a:pos x="43" y="120"/>
                  </a:cxn>
                  <a:cxn ang="0">
                    <a:pos x="13" y="191"/>
                  </a:cxn>
                  <a:cxn ang="0">
                    <a:pos x="0" y="263"/>
                  </a:cxn>
                  <a:cxn ang="0">
                    <a:pos x="6" y="317"/>
                  </a:cxn>
                  <a:cxn ang="0">
                    <a:pos x="25" y="365"/>
                  </a:cxn>
                  <a:cxn ang="0">
                    <a:pos x="49" y="413"/>
                  </a:cxn>
                  <a:cxn ang="0">
                    <a:pos x="86" y="461"/>
                  </a:cxn>
                  <a:cxn ang="0">
                    <a:pos x="122" y="461"/>
                  </a:cxn>
                  <a:cxn ang="0">
                    <a:pos x="86" y="413"/>
                  </a:cxn>
                  <a:cxn ang="0">
                    <a:pos x="55" y="365"/>
                  </a:cxn>
                  <a:cxn ang="0">
                    <a:pos x="37" y="317"/>
                  </a:cxn>
                  <a:cxn ang="0">
                    <a:pos x="31" y="263"/>
                  </a:cxn>
                  <a:cxn ang="0">
                    <a:pos x="31" y="263"/>
                  </a:cxn>
                </a:cxnLst>
                <a:rect l="0" t="0" r="r" b="b"/>
                <a:pathLst>
                  <a:path w="171" h="461">
                    <a:moveTo>
                      <a:pt x="31" y="263"/>
                    </a:moveTo>
                    <a:lnTo>
                      <a:pt x="43" y="191"/>
                    </a:lnTo>
                    <a:lnTo>
                      <a:pt x="67" y="131"/>
                    </a:lnTo>
                    <a:lnTo>
                      <a:pt x="116" y="72"/>
                    </a:lnTo>
                    <a:lnTo>
                      <a:pt x="171" y="18"/>
                    </a:lnTo>
                    <a:lnTo>
                      <a:pt x="153" y="0"/>
                    </a:lnTo>
                    <a:lnTo>
                      <a:pt x="86" y="60"/>
                    </a:lnTo>
                    <a:lnTo>
                      <a:pt x="43" y="120"/>
                    </a:lnTo>
                    <a:lnTo>
                      <a:pt x="13" y="191"/>
                    </a:lnTo>
                    <a:lnTo>
                      <a:pt x="0" y="263"/>
                    </a:lnTo>
                    <a:lnTo>
                      <a:pt x="6" y="317"/>
                    </a:lnTo>
                    <a:lnTo>
                      <a:pt x="25" y="365"/>
                    </a:lnTo>
                    <a:lnTo>
                      <a:pt x="49" y="413"/>
                    </a:lnTo>
                    <a:lnTo>
                      <a:pt x="86" y="461"/>
                    </a:lnTo>
                    <a:lnTo>
                      <a:pt x="122" y="461"/>
                    </a:lnTo>
                    <a:lnTo>
                      <a:pt x="86" y="413"/>
                    </a:lnTo>
                    <a:lnTo>
                      <a:pt x="55" y="365"/>
                    </a:lnTo>
                    <a:lnTo>
                      <a:pt x="37" y="317"/>
                    </a:lnTo>
                    <a:lnTo>
                      <a:pt x="31" y="263"/>
                    </a:lnTo>
                    <a:lnTo>
                      <a:pt x="31" y="263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</a:ln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6415" name="Freeform 31"/>
              <p:cNvSpPr/>
              <p:nvPr/>
            </p:nvSpPr>
            <p:spPr bwMode="hidden">
              <a:xfrm>
                <a:off x="2951" y="3751"/>
                <a:ext cx="360" cy="563"/>
              </a:xfrm>
              <a:custGeom>
                <a:cxnLst>
                  <a:cxn ang="0">
                    <a:pos x="360" y="365"/>
                  </a:cxn>
                  <a:cxn ang="0">
                    <a:pos x="353" y="305"/>
                  </a:cxn>
                  <a:cxn ang="0">
                    <a:pos x="335" y="251"/>
                  </a:cxn>
                  <a:cxn ang="0">
                    <a:pos x="305" y="204"/>
                  </a:cxn>
                  <a:cxn ang="0">
                    <a:pos x="262" y="156"/>
                  </a:cxn>
                  <a:cxn ang="0">
                    <a:pos x="213" y="108"/>
                  </a:cxn>
                  <a:cxn ang="0">
                    <a:pos x="159" y="66"/>
                  </a:cxn>
                  <a:cxn ang="0">
                    <a:pos x="92" y="30"/>
                  </a:cxn>
                  <a:cxn ang="0">
                    <a:pos x="19" y="0"/>
                  </a:cxn>
                  <a:cxn ang="0">
                    <a:pos x="0" y="12"/>
                  </a:cxn>
                  <a:cxn ang="0">
                    <a:pos x="67" y="42"/>
                  </a:cxn>
                  <a:cxn ang="0">
                    <a:pos x="134" y="78"/>
                  </a:cxn>
                  <a:cxn ang="0">
                    <a:pos x="189" y="114"/>
                  </a:cxn>
                  <a:cxn ang="0">
                    <a:pos x="238" y="162"/>
                  </a:cxn>
                  <a:cxn ang="0">
                    <a:pos x="274" y="210"/>
                  </a:cxn>
                  <a:cxn ang="0">
                    <a:pos x="299" y="257"/>
                  </a:cxn>
                  <a:cxn ang="0">
                    <a:pos x="317" y="311"/>
                  </a:cxn>
                  <a:cxn ang="0">
                    <a:pos x="323" y="365"/>
                  </a:cxn>
                  <a:cxn ang="0">
                    <a:pos x="317" y="419"/>
                  </a:cxn>
                  <a:cxn ang="0">
                    <a:pos x="299" y="467"/>
                  </a:cxn>
                  <a:cxn ang="0">
                    <a:pos x="274" y="515"/>
                  </a:cxn>
                  <a:cxn ang="0">
                    <a:pos x="238" y="563"/>
                  </a:cxn>
                  <a:cxn ang="0">
                    <a:pos x="268" y="563"/>
                  </a:cxn>
                  <a:cxn ang="0">
                    <a:pos x="311" y="515"/>
                  </a:cxn>
                  <a:cxn ang="0">
                    <a:pos x="335" y="467"/>
                  </a:cxn>
                  <a:cxn ang="0">
                    <a:pos x="353" y="419"/>
                  </a:cxn>
                  <a:cxn ang="0">
                    <a:pos x="360" y="365"/>
                  </a:cxn>
                  <a:cxn ang="0">
                    <a:pos x="360" y="365"/>
                  </a:cxn>
                </a:cxnLst>
                <a:rect l="0" t="0" r="r" b="b"/>
                <a:pathLst>
                  <a:path w="360" h="563">
                    <a:moveTo>
                      <a:pt x="360" y="365"/>
                    </a:moveTo>
                    <a:lnTo>
                      <a:pt x="353" y="305"/>
                    </a:lnTo>
                    <a:lnTo>
                      <a:pt x="335" y="251"/>
                    </a:lnTo>
                    <a:lnTo>
                      <a:pt x="305" y="204"/>
                    </a:lnTo>
                    <a:lnTo>
                      <a:pt x="262" y="156"/>
                    </a:lnTo>
                    <a:lnTo>
                      <a:pt x="213" y="108"/>
                    </a:lnTo>
                    <a:lnTo>
                      <a:pt x="159" y="66"/>
                    </a:lnTo>
                    <a:lnTo>
                      <a:pt x="92" y="30"/>
                    </a:lnTo>
                    <a:lnTo>
                      <a:pt x="19" y="0"/>
                    </a:lnTo>
                    <a:lnTo>
                      <a:pt x="0" y="12"/>
                    </a:lnTo>
                    <a:lnTo>
                      <a:pt x="67" y="42"/>
                    </a:lnTo>
                    <a:lnTo>
                      <a:pt x="134" y="78"/>
                    </a:lnTo>
                    <a:lnTo>
                      <a:pt x="189" y="114"/>
                    </a:lnTo>
                    <a:lnTo>
                      <a:pt x="238" y="162"/>
                    </a:lnTo>
                    <a:lnTo>
                      <a:pt x="274" y="210"/>
                    </a:lnTo>
                    <a:lnTo>
                      <a:pt x="299" y="257"/>
                    </a:lnTo>
                    <a:lnTo>
                      <a:pt x="317" y="311"/>
                    </a:lnTo>
                    <a:lnTo>
                      <a:pt x="323" y="365"/>
                    </a:lnTo>
                    <a:lnTo>
                      <a:pt x="317" y="419"/>
                    </a:lnTo>
                    <a:lnTo>
                      <a:pt x="299" y="467"/>
                    </a:lnTo>
                    <a:lnTo>
                      <a:pt x="274" y="515"/>
                    </a:lnTo>
                    <a:lnTo>
                      <a:pt x="238" y="563"/>
                    </a:lnTo>
                    <a:lnTo>
                      <a:pt x="268" y="563"/>
                    </a:lnTo>
                    <a:lnTo>
                      <a:pt x="311" y="515"/>
                    </a:lnTo>
                    <a:lnTo>
                      <a:pt x="335" y="467"/>
                    </a:lnTo>
                    <a:lnTo>
                      <a:pt x="353" y="419"/>
                    </a:lnTo>
                    <a:lnTo>
                      <a:pt x="360" y="365"/>
                    </a:lnTo>
                    <a:lnTo>
                      <a:pt x="360" y="36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5400000" scaled="1"/>
                <a:tileRect/>
              </a:gradFill>
              <a:ln w="9525">
                <a:noFill/>
                <a:round/>
              </a:ln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6416" name="Freeform 32"/>
              <p:cNvSpPr/>
              <p:nvPr/>
            </p:nvSpPr>
            <p:spPr bwMode="hidden">
              <a:xfrm>
                <a:off x="2318" y="3631"/>
                <a:ext cx="1078" cy="425"/>
              </a:xfrm>
              <a:custGeom>
                <a:cxnLst>
                  <a:cxn ang="0">
                    <a:pos x="1053" y="425"/>
                  </a:cxn>
                  <a:cxn ang="0">
                    <a:pos x="1078" y="419"/>
                  </a:cxn>
                  <a:cxn ang="0">
                    <a:pos x="1066" y="377"/>
                  </a:cxn>
                  <a:cxn ang="0">
                    <a:pos x="1047" y="336"/>
                  </a:cxn>
                  <a:cxn ang="0">
                    <a:pos x="986" y="252"/>
                  </a:cxn>
                  <a:cxn ang="0">
                    <a:pos x="907" y="180"/>
                  </a:cxn>
                  <a:cxn ang="0">
                    <a:pos x="810" y="120"/>
                  </a:cxn>
                  <a:cxn ang="0">
                    <a:pos x="694" y="72"/>
                  </a:cxn>
                  <a:cxn ang="0">
                    <a:pos x="560" y="30"/>
                  </a:cxn>
                  <a:cxn ang="0">
                    <a:pos x="420" y="6"/>
                  </a:cxn>
                  <a:cxn ang="0">
                    <a:pos x="268" y="0"/>
                  </a:cxn>
                  <a:cxn ang="0">
                    <a:pos x="134" y="6"/>
                  </a:cxn>
                  <a:cxn ang="0">
                    <a:pos x="0" y="24"/>
                  </a:cxn>
                  <a:cxn ang="0">
                    <a:pos x="12" y="36"/>
                  </a:cxn>
                  <a:cxn ang="0">
                    <a:pos x="134" y="18"/>
                  </a:cxn>
                  <a:cxn ang="0">
                    <a:pos x="268" y="12"/>
                  </a:cxn>
                  <a:cxn ang="0">
                    <a:pos x="420" y="18"/>
                  </a:cxn>
                  <a:cxn ang="0">
                    <a:pos x="554" y="42"/>
                  </a:cxn>
                  <a:cxn ang="0">
                    <a:pos x="682" y="84"/>
                  </a:cxn>
                  <a:cxn ang="0">
                    <a:pos x="798" y="132"/>
                  </a:cxn>
                  <a:cxn ang="0">
                    <a:pos x="895" y="192"/>
                  </a:cxn>
                  <a:cxn ang="0">
                    <a:pos x="968" y="264"/>
                  </a:cxn>
                  <a:cxn ang="0">
                    <a:pos x="999" y="300"/>
                  </a:cxn>
                  <a:cxn ang="0">
                    <a:pos x="1023" y="342"/>
                  </a:cxn>
                  <a:cxn ang="0">
                    <a:pos x="1041" y="383"/>
                  </a:cxn>
                  <a:cxn ang="0">
                    <a:pos x="1053" y="425"/>
                  </a:cxn>
                  <a:cxn ang="0">
                    <a:pos x="1053" y="425"/>
                  </a:cxn>
                </a:cxnLst>
                <a:rect l="0" t="0" r="r" b="b"/>
                <a:pathLst>
                  <a:path w="1078" h="425">
                    <a:moveTo>
                      <a:pt x="1053" y="425"/>
                    </a:moveTo>
                    <a:lnTo>
                      <a:pt x="1078" y="419"/>
                    </a:lnTo>
                    <a:lnTo>
                      <a:pt x="1066" y="377"/>
                    </a:lnTo>
                    <a:lnTo>
                      <a:pt x="1047" y="336"/>
                    </a:lnTo>
                    <a:lnTo>
                      <a:pt x="986" y="252"/>
                    </a:lnTo>
                    <a:lnTo>
                      <a:pt x="907" y="180"/>
                    </a:lnTo>
                    <a:lnTo>
                      <a:pt x="810" y="120"/>
                    </a:lnTo>
                    <a:lnTo>
                      <a:pt x="694" y="72"/>
                    </a:lnTo>
                    <a:lnTo>
                      <a:pt x="560" y="30"/>
                    </a:lnTo>
                    <a:lnTo>
                      <a:pt x="420" y="6"/>
                    </a:lnTo>
                    <a:lnTo>
                      <a:pt x="268" y="0"/>
                    </a:lnTo>
                    <a:lnTo>
                      <a:pt x="134" y="6"/>
                    </a:lnTo>
                    <a:lnTo>
                      <a:pt x="0" y="24"/>
                    </a:lnTo>
                    <a:lnTo>
                      <a:pt x="12" y="36"/>
                    </a:lnTo>
                    <a:lnTo>
                      <a:pt x="134" y="18"/>
                    </a:lnTo>
                    <a:lnTo>
                      <a:pt x="268" y="12"/>
                    </a:lnTo>
                    <a:lnTo>
                      <a:pt x="420" y="18"/>
                    </a:lnTo>
                    <a:lnTo>
                      <a:pt x="554" y="42"/>
                    </a:lnTo>
                    <a:lnTo>
                      <a:pt x="682" y="84"/>
                    </a:lnTo>
                    <a:lnTo>
                      <a:pt x="798" y="132"/>
                    </a:lnTo>
                    <a:lnTo>
                      <a:pt x="895" y="192"/>
                    </a:lnTo>
                    <a:lnTo>
                      <a:pt x="968" y="264"/>
                    </a:lnTo>
                    <a:lnTo>
                      <a:pt x="999" y="300"/>
                    </a:lnTo>
                    <a:lnTo>
                      <a:pt x="1023" y="342"/>
                    </a:lnTo>
                    <a:lnTo>
                      <a:pt x="1041" y="383"/>
                    </a:lnTo>
                    <a:lnTo>
                      <a:pt x="1053" y="425"/>
                    </a:lnTo>
                    <a:lnTo>
                      <a:pt x="1053" y="42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5400000" scaled="1"/>
                <a:tileRect/>
              </a:gradFill>
              <a:ln w="9525">
                <a:noFill/>
                <a:round/>
              </a:ln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6417" name="Freeform 33"/>
              <p:cNvSpPr/>
              <p:nvPr/>
            </p:nvSpPr>
            <p:spPr bwMode="hidden">
              <a:xfrm>
                <a:off x="3304" y="4080"/>
                <a:ext cx="98" cy="234"/>
              </a:xfrm>
              <a:custGeom>
                <a:cxnLst>
                  <a:cxn ang="0">
                    <a:pos x="0" y="234"/>
                  </a:cxn>
                  <a:cxn ang="0">
                    <a:pos x="25" y="234"/>
                  </a:cxn>
                  <a:cxn ang="0">
                    <a:pos x="55" y="186"/>
                  </a:cxn>
                  <a:cxn ang="0">
                    <a:pos x="80" y="138"/>
                  </a:cxn>
                  <a:cxn ang="0">
                    <a:pos x="92" y="90"/>
                  </a:cxn>
                  <a:cxn ang="0">
                    <a:pos x="98" y="36"/>
                  </a:cxn>
                  <a:cxn ang="0">
                    <a:pos x="98" y="0"/>
                  </a:cxn>
                  <a:cxn ang="0">
                    <a:pos x="74" y="0"/>
                  </a:cxn>
                  <a:cxn ang="0">
                    <a:pos x="74" y="36"/>
                  </a:cxn>
                  <a:cxn ang="0">
                    <a:pos x="67" y="90"/>
                  </a:cxn>
                  <a:cxn ang="0">
                    <a:pos x="55" y="138"/>
                  </a:cxn>
                  <a:cxn ang="0">
                    <a:pos x="31" y="186"/>
                  </a:cxn>
                  <a:cxn ang="0">
                    <a:pos x="0" y="234"/>
                  </a:cxn>
                  <a:cxn ang="0">
                    <a:pos x="0" y="234"/>
                  </a:cxn>
                </a:cxnLst>
                <a:rect l="0" t="0" r="r" b="b"/>
                <a:pathLst>
                  <a:path w="98" h="234">
                    <a:moveTo>
                      <a:pt x="0" y="234"/>
                    </a:moveTo>
                    <a:lnTo>
                      <a:pt x="25" y="234"/>
                    </a:lnTo>
                    <a:lnTo>
                      <a:pt x="55" y="186"/>
                    </a:lnTo>
                    <a:lnTo>
                      <a:pt x="80" y="138"/>
                    </a:lnTo>
                    <a:lnTo>
                      <a:pt x="92" y="90"/>
                    </a:lnTo>
                    <a:lnTo>
                      <a:pt x="98" y="36"/>
                    </a:lnTo>
                    <a:lnTo>
                      <a:pt x="98" y="0"/>
                    </a:lnTo>
                    <a:lnTo>
                      <a:pt x="74" y="0"/>
                    </a:lnTo>
                    <a:lnTo>
                      <a:pt x="74" y="36"/>
                    </a:lnTo>
                    <a:lnTo>
                      <a:pt x="67" y="90"/>
                    </a:lnTo>
                    <a:lnTo>
                      <a:pt x="55" y="138"/>
                    </a:lnTo>
                    <a:lnTo>
                      <a:pt x="31" y="186"/>
                    </a:lnTo>
                    <a:lnTo>
                      <a:pt x="0" y="234"/>
                    </a:lnTo>
                    <a:lnTo>
                      <a:pt x="0" y="23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5400000" scaled="1"/>
                <a:tileRect/>
              </a:gradFill>
              <a:ln w="9525">
                <a:noFill/>
                <a:round/>
              </a:ln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6418" name="Freeform 34"/>
              <p:cNvSpPr/>
              <p:nvPr/>
            </p:nvSpPr>
            <p:spPr bwMode="hidden">
              <a:xfrm>
                <a:off x="1776" y="3673"/>
                <a:ext cx="481" cy="641"/>
              </a:xfrm>
              <a:custGeom>
                <a:cxnLst>
                  <a:cxn ang="0">
                    <a:pos x="18" y="443"/>
                  </a:cxn>
                  <a:cxn ang="0">
                    <a:pos x="24" y="371"/>
                  </a:cxn>
                  <a:cxn ang="0">
                    <a:pos x="55" y="305"/>
                  </a:cxn>
                  <a:cxn ang="0">
                    <a:pos x="91" y="246"/>
                  </a:cxn>
                  <a:cxn ang="0">
                    <a:pos x="146" y="186"/>
                  </a:cxn>
                  <a:cxn ang="0">
                    <a:pos x="213" y="132"/>
                  </a:cxn>
                  <a:cxn ang="0">
                    <a:pos x="292" y="84"/>
                  </a:cxn>
                  <a:cxn ang="0">
                    <a:pos x="384" y="48"/>
                  </a:cxn>
                  <a:cxn ang="0">
                    <a:pos x="481" y="12"/>
                  </a:cxn>
                  <a:cxn ang="0">
                    <a:pos x="457" y="0"/>
                  </a:cxn>
                  <a:cxn ang="0">
                    <a:pos x="359" y="36"/>
                  </a:cxn>
                  <a:cxn ang="0">
                    <a:pos x="274" y="78"/>
                  </a:cxn>
                  <a:cxn ang="0">
                    <a:pos x="195" y="126"/>
                  </a:cxn>
                  <a:cxn ang="0">
                    <a:pos x="128" y="180"/>
                  </a:cxn>
                  <a:cxn ang="0">
                    <a:pos x="73" y="240"/>
                  </a:cxn>
                  <a:cxn ang="0">
                    <a:pos x="37" y="305"/>
                  </a:cxn>
                  <a:cxn ang="0">
                    <a:pos x="6" y="371"/>
                  </a:cxn>
                  <a:cxn ang="0">
                    <a:pos x="0" y="443"/>
                  </a:cxn>
                  <a:cxn ang="0">
                    <a:pos x="6" y="497"/>
                  </a:cxn>
                  <a:cxn ang="0">
                    <a:pos x="18" y="545"/>
                  </a:cxn>
                  <a:cxn ang="0">
                    <a:pos x="43" y="593"/>
                  </a:cxn>
                  <a:cxn ang="0">
                    <a:pos x="73" y="641"/>
                  </a:cxn>
                  <a:cxn ang="0">
                    <a:pos x="97" y="641"/>
                  </a:cxn>
                  <a:cxn ang="0">
                    <a:pos x="67" y="593"/>
                  </a:cxn>
                  <a:cxn ang="0">
                    <a:pos x="43" y="545"/>
                  </a:cxn>
                  <a:cxn ang="0">
                    <a:pos x="24" y="497"/>
                  </a:cxn>
                  <a:cxn ang="0">
                    <a:pos x="18" y="443"/>
                  </a:cxn>
                  <a:cxn ang="0">
                    <a:pos x="18" y="443"/>
                  </a:cxn>
                </a:cxnLst>
                <a:rect l="0" t="0" r="r" b="b"/>
                <a:pathLst>
                  <a:path w="481" h="641">
                    <a:moveTo>
                      <a:pt x="18" y="443"/>
                    </a:moveTo>
                    <a:lnTo>
                      <a:pt x="24" y="371"/>
                    </a:lnTo>
                    <a:lnTo>
                      <a:pt x="55" y="305"/>
                    </a:lnTo>
                    <a:lnTo>
                      <a:pt x="91" y="246"/>
                    </a:lnTo>
                    <a:lnTo>
                      <a:pt x="146" y="186"/>
                    </a:lnTo>
                    <a:lnTo>
                      <a:pt x="213" y="132"/>
                    </a:lnTo>
                    <a:lnTo>
                      <a:pt x="292" y="84"/>
                    </a:lnTo>
                    <a:lnTo>
                      <a:pt x="384" y="48"/>
                    </a:lnTo>
                    <a:lnTo>
                      <a:pt x="481" y="12"/>
                    </a:lnTo>
                    <a:lnTo>
                      <a:pt x="457" y="0"/>
                    </a:lnTo>
                    <a:lnTo>
                      <a:pt x="359" y="36"/>
                    </a:lnTo>
                    <a:lnTo>
                      <a:pt x="274" y="78"/>
                    </a:lnTo>
                    <a:lnTo>
                      <a:pt x="195" y="126"/>
                    </a:lnTo>
                    <a:lnTo>
                      <a:pt x="128" y="180"/>
                    </a:lnTo>
                    <a:lnTo>
                      <a:pt x="73" y="240"/>
                    </a:lnTo>
                    <a:lnTo>
                      <a:pt x="37" y="305"/>
                    </a:lnTo>
                    <a:lnTo>
                      <a:pt x="6" y="371"/>
                    </a:lnTo>
                    <a:lnTo>
                      <a:pt x="0" y="443"/>
                    </a:lnTo>
                    <a:lnTo>
                      <a:pt x="6" y="497"/>
                    </a:lnTo>
                    <a:lnTo>
                      <a:pt x="18" y="545"/>
                    </a:lnTo>
                    <a:lnTo>
                      <a:pt x="43" y="593"/>
                    </a:lnTo>
                    <a:lnTo>
                      <a:pt x="73" y="641"/>
                    </a:lnTo>
                    <a:lnTo>
                      <a:pt x="97" y="641"/>
                    </a:lnTo>
                    <a:lnTo>
                      <a:pt x="67" y="593"/>
                    </a:lnTo>
                    <a:lnTo>
                      <a:pt x="43" y="545"/>
                    </a:lnTo>
                    <a:lnTo>
                      <a:pt x="24" y="497"/>
                    </a:lnTo>
                    <a:lnTo>
                      <a:pt x="18" y="443"/>
                    </a:lnTo>
                    <a:lnTo>
                      <a:pt x="18" y="443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</a:ln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</p:grpSp>
        <p:grpSp>
          <p:nvGrpSpPr>
            <p:cNvPr id="16419" name="Group 35"/>
            <p:cNvGrpSpPr/>
            <p:nvPr userDrawn="1"/>
          </p:nvGrpSpPr>
          <p:grpSpPr>
            <a:xfrm>
              <a:off x="4128" y="3360"/>
              <a:ext cx="1351" cy="821"/>
              <a:chOff x="4128" y="3360"/>
              <a:chExt cx="1351" cy="821"/>
            </a:xfrm>
          </p:grpSpPr>
          <p:sp>
            <p:nvSpPr>
              <p:cNvPr id="16420" name="Freeform 36"/>
              <p:cNvSpPr>
                <a:spLocks noEditPoints="1"/>
              </p:cNvSpPr>
              <p:nvPr/>
            </p:nvSpPr>
            <p:spPr bwMode="hidden">
              <a:xfrm>
                <a:off x="4200" y="3402"/>
                <a:ext cx="1201" cy="731"/>
              </a:xfrm>
              <a:custGeom>
                <a:cxnLst>
                  <a:cxn ang="0">
                    <a:pos x="484" y="6"/>
                  </a:cxn>
                  <a:cxn ang="0">
                    <a:pos x="263" y="60"/>
                  </a:cxn>
                  <a:cxn ang="0">
                    <a:pos x="101" y="162"/>
                  </a:cxn>
                  <a:cxn ang="0">
                    <a:pos x="12" y="294"/>
                  </a:cxn>
                  <a:cxn ang="0">
                    <a:pos x="0" y="366"/>
                  </a:cxn>
                  <a:cxn ang="0">
                    <a:pos x="12" y="437"/>
                  </a:cxn>
                  <a:cxn ang="0">
                    <a:pos x="101" y="569"/>
                  </a:cxn>
                  <a:cxn ang="0">
                    <a:pos x="263" y="671"/>
                  </a:cxn>
                  <a:cxn ang="0">
                    <a:pos x="484" y="725"/>
                  </a:cxn>
                  <a:cxn ang="0">
                    <a:pos x="723" y="725"/>
                  </a:cxn>
                  <a:cxn ang="0">
                    <a:pos x="938" y="671"/>
                  </a:cxn>
                  <a:cxn ang="0">
                    <a:pos x="1100" y="569"/>
                  </a:cxn>
                  <a:cxn ang="0">
                    <a:pos x="1189" y="437"/>
                  </a:cxn>
                  <a:cxn ang="0">
                    <a:pos x="1201" y="366"/>
                  </a:cxn>
                  <a:cxn ang="0">
                    <a:pos x="1189" y="294"/>
                  </a:cxn>
                  <a:cxn ang="0">
                    <a:pos x="1100" y="162"/>
                  </a:cxn>
                  <a:cxn ang="0">
                    <a:pos x="938" y="60"/>
                  </a:cxn>
                  <a:cxn ang="0">
                    <a:pos x="723" y="6"/>
                  </a:cxn>
                  <a:cxn ang="0">
                    <a:pos x="604" y="0"/>
                  </a:cxn>
                  <a:cxn ang="0">
                    <a:pos x="490" y="701"/>
                  </a:cxn>
                  <a:cxn ang="0">
                    <a:pos x="287" y="647"/>
                  </a:cxn>
                  <a:cxn ang="0">
                    <a:pos x="131" y="557"/>
                  </a:cxn>
                  <a:cxn ang="0">
                    <a:pos x="48" y="437"/>
                  </a:cxn>
                  <a:cxn ang="0">
                    <a:pos x="36" y="366"/>
                  </a:cxn>
                  <a:cxn ang="0">
                    <a:pos x="48" y="300"/>
                  </a:cxn>
                  <a:cxn ang="0">
                    <a:pos x="131" y="174"/>
                  </a:cxn>
                  <a:cxn ang="0">
                    <a:pos x="287" y="84"/>
                  </a:cxn>
                  <a:cxn ang="0">
                    <a:pos x="490" y="30"/>
                  </a:cxn>
                  <a:cxn ang="0">
                    <a:pos x="717" y="30"/>
                  </a:cxn>
                  <a:cxn ang="0">
                    <a:pos x="920" y="84"/>
                  </a:cxn>
                  <a:cxn ang="0">
                    <a:pos x="1070" y="174"/>
                  </a:cxn>
                  <a:cxn ang="0">
                    <a:pos x="1153" y="300"/>
                  </a:cxn>
                  <a:cxn ang="0">
                    <a:pos x="1153" y="437"/>
                  </a:cxn>
                  <a:cxn ang="0">
                    <a:pos x="1070" y="557"/>
                  </a:cxn>
                  <a:cxn ang="0">
                    <a:pos x="920" y="647"/>
                  </a:cxn>
                  <a:cxn ang="0">
                    <a:pos x="717" y="701"/>
                  </a:cxn>
                  <a:cxn ang="0">
                    <a:pos x="604" y="707"/>
                  </a:cxn>
                </a:cxnLst>
                <a:rect l="0" t="0" r="r" b="b"/>
                <a:pathLst>
                  <a:path w="1201" h="731">
                    <a:moveTo>
                      <a:pt x="604" y="0"/>
                    </a:moveTo>
                    <a:lnTo>
                      <a:pt x="484" y="6"/>
                    </a:lnTo>
                    <a:lnTo>
                      <a:pt x="370" y="30"/>
                    </a:lnTo>
                    <a:lnTo>
                      <a:pt x="263" y="60"/>
                    </a:lnTo>
                    <a:lnTo>
                      <a:pt x="179" y="108"/>
                    </a:lnTo>
                    <a:lnTo>
                      <a:pt x="101" y="162"/>
                    </a:lnTo>
                    <a:lnTo>
                      <a:pt x="48" y="222"/>
                    </a:lnTo>
                    <a:lnTo>
                      <a:pt x="12" y="294"/>
                    </a:lnTo>
                    <a:lnTo>
                      <a:pt x="6" y="330"/>
                    </a:lnTo>
                    <a:lnTo>
                      <a:pt x="0" y="366"/>
                    </a:lnTo>
                    <a:lnTo>
                      <a:pt x="6" y="401"/>
                    </a:lnTo>
                    <a:lnTo>
                      <a:pt x="12" y="437"/>
                    </a:lnTo>
                    <a:lnTo>
                      <a:pt x="48" y="509"/>
                    </a:lnTo>
                    <a:lnTo>
                      <a:pt x="101" y="569"/>
                    </a:lnTo>
                    <a:lnTo>
                      <a:pt x="179" y="623"/>
                    </a:lnTo>
                    <a:lnTo>
                      <a:pt x="263" y="671"/>
                    </a:lnTo>
                    <a:lnTo>
                      <a:pt x="370" y="701"/>
                    </a:lnTo>
                    <a:lnTo>
                      <a:pt x="484" y="725"/>
                    </a:lnTo>
                    <a:lnTo>
                      <a:pt x="604" y="731"/>
                    </a:lnTo>
                    <a:lnTo>
                      <a:pt x="723" y="725"/>
                    </a:lnTo>
                    <a:lnTo>
                      <a:pt x="837" y="701"/>
                    </a:lnTo>
                    <a:lnTo>
                      <a:pt x="938" y="671"/>
                    </a:lnTo>
                    <a:lnTo>
                      <a:pt x="1028" y="623"/>
                    </a:lnTo>
                    <a:lnTo>
                      <a:pt x="1100" y="569"/>
                    </a:lnTo>
                    <a:lnTo>
                      <a:pt x="1153" y="509"/>
                    </a:lnTo>
                    <a:lnTo>
                      <a:pt x="1189" y="437"/>
                    </a:lnTo>
                    <a:lnTo>
                      <a:pt x="1201" y="401"/>
                    </a:lnTo>
                    <a:lnTo>
                      <a:pt x="1201" y="366"/>
                    </a:lnTo>
                    <a:lnTo>
                      <a:pt x="1201" y="330"/>
                    </a:lnTo>
                    <a:lnTo>
                      <a:pt x="1189" y="294"/>
                    </a:lnTo>
                    <a:lnTo>
                      <a:pt x="1153" y="222"/>
                    </a:lnTo>
                    <a:lnTo>
                      <a:pt x="1100" y="162"/>
                    </a:lnTo>
                    <a:lnTo>
                      <a:pt x="1028" y="108"/>
                    </a:lnTo>
                    <a:lnTo>
                      <a:pt x="938" y="60"/>
                    </a:lnTo>
                    <a:lnTo>
                      <a:pt x="837" y="30"/>
                    </a:lnTo>
                    <a:lnTo>
                      <a:pt x="723" y="6"/>
                    </a:lnTo>
                    <a:lnTo>
                      <a:pt x="604" y="0"/>
                    </a:lnTo>
                    <a:lnTo>
                      <a:pt x="604" y="0"/>
                    </a:lnTo>
                    <a:close/>
                    <a:moveTo>
                      <a:pt x="604" y="707"/>
                    </a:moveTo>
                    <a:lnTo>
                      <a:pt x="490" y="701"/>
                    </a:lnTo>
                    <a:lnTo>
                      <a:pt x="382" y="683"/>
                    </a:lnTo>
                    <a:lnTo>
                      <a:pt x="287" y="647"/>
                    </a:lnTo>
                    <a:lnTo>
                      <a:pt x="203" y="611"/>
                    </a:lnTo>
                    <a:lnTo>
                      <a:pt x="131" y="557"/>
                    </a:lnTo>
                    <a:lnTo>
                      <a:pt x="83" y="497"/>
                    </a:lnTo>
                    <a:lnTo>
                      <a:pt x="48" y="437"/>
                    </a:lnTo>
                    <a:lnTo>
                      <a:pt x="42" y="401"/>
                    </a:lnTo>
                    <a:lnTo>
                      <a:pt x="36" y="366"/>
                    </a:lnTo>
                    <a:lnTo>
                      <a:pt x="42" y="330"/>
                    </a:lnTo>
                    <a:lnTo>
                      <a:pt x="48" y="300"/>
                    </a:lnTo>
                    <a:lnTo>
                      <a:pt x="83" y="234"/>
                    </a:lnTo>
                    <a:lnTo>
                      <a:pt x="131" y="174"/>
                    </a:lnTo>
                    <a:lnTo>
                      <a:pt x="203" y="126"/>
                    </a:lnTo>
                    <a:lnTo>
                      <a:pt x="287" y="84"/>
                    </a:lnTo>
                    <a:lnTo>
                      <a:pt x="382" y="54"/>
                    </a:lnTo>
                    <a:lnTo>
                      <a:pt x="490" y="30"/>
                    </a:lnTo>
                    <a:lnTo>
                      <a:pt x="604" y="24"/>
                    </a:lnTo>
                    <a:lnTo>
                      <a:pt x="717" y="30"/>
                    </a:lnTo>
                    <a:lnTo>
                      <a:pt x="825" y="54"/>
                    </a:lnTo>
                    <a:lnTo>
                      <a:pt x="920" y="84"/>
                    </a:lnTo>
                    <a:lnTo>
                      <a:pt x="1004" y="126"/>
                    </a:lnTo>
                    <a:lnTo>
                      <a:pt x="1070" y="174"/>
                    </a:lnTo>
                    <a:lnTo>
                      <a:pt x="1124" y="234"/>
                    </a:lnTo>
                    <a:lnTo>
                      <a:pt x="1153" y="300"/>
                    </a:lnTo>
                    <a:lnTo>
                      <a:pt x="1165" y="366"/>
                    </a:lnTo>
                    <a:lnTo>
                      <a:pt x="1153" y="437"/>
                    </a:lnTo>
                    <a:lnTo>
                      <a:pt x="1124" y="497"/>
                    </a:lnTo>
                    <a:lnTo>
                      <a:pt x="1070" y="557"/>
                    </a:lnTo>
                    <a:lnTo>
                      <a:pt x="1004" y="611"/>
                    </a:lnTo>
                    <a:lnTo>
                      <a:pt x="920" y="647"/>
                    </a:lnTo>
                    <a:lnTo>
                      <a:pt x="825" y="683"/>
                    </a:lnTo>
                    <a:lnTo>
                      <a:pt x="717" y="701"/>
                    </a:lnTo>
                    <a:lnTo>
                      <a:pt x="604" y="707"/>
                    </a:lnTo>
                    <a:lnTo>
                      <a:pt x="604" y="707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  <a:tileRect/>
              </a:gradFill>
              <a:ln w="9525">
                <a:noFill/>
                <a:round/>
              </a:ln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6421" name="Freeform 37"/>
              <p:cNvSpPr/>
              <p:nvPr/>
            </p:nvSpPr>
            <p:spPr bwMode="hidden">
              <a:xfrm>
                <a:off x="4128" y="3366"/>
                <a:ext cx="544" cy="737"/>
              </a:xfrm>
              <a:custGeom>
                <a:cxnLst>
                  <a:cxn ang="0">
                    <a:pos x="24" y="402"/>
                  </a:cxn>
                  <a:cxn ang="0">
                    <a:pos x="36" y="330"/>
                  </a:cxn>
                  <a:cxn ang="0">
                    <a:pos x="66" y="264"/>
                  </a:cxn>
                  <a:cxn ang="0">
                    <a:pos x="108" y="204"/>
                  </a:cxn>
                  <a:cxn ang="0">
                    <a:pos x="173" y="150"/>
                  </a:cxn>
                  <a:cxn ang="0">
                    <a:pos x="251" y="102"/>
                  </a:cxn>
                  <a:cxn ang="0">
                    <a:pos x="335" y="60"/>
                  </a:cxn>
                  <a:cxn ang="0">
                    <a:pos x="436" y="30"/>
                  </a:cxn>
                  <a:cxn ang="0">
                    <a:pos x="544" y="12"/>
                  </a:cxn>
                  <a:cxn ang="0">
                    <a:pos x="544" y="0"/>
                  </a:cxn>
                  <a:cxn ang="0">
                    <a:pos x="430" y="18"/>
                  </a:cxn>
                  <a:cxn ang="0">
                    <a:pos x="329" y="48"/>
                  </a:cxn>
                  <a:cxn ang="0">
                    <a:pos x="233" y="90"/>
                  </a:cxn>
                  <a:cxn ang="0">
                    <a:pos x="155" y="138"/>
                  </a:cxn>
                  <a:cxn ang="0">
                    <a:pos x="90" y="198"/>
                  </a:cxn>
                  <a:cxn ang="0">
                    <a:pos x="42" y="258"/>
                  </a:cxn>
                  <a:cxn ang="0">
                    <a:pos x="12" y="330"/>
                  </a:cxn>
                  <a:cxn ang="0">
                    <a:pos x="0" y="402"/>
                  </a:cxn>
                  <a:cxn ang="0">
                    <a:pos x="6" y="455"/>
                  </a:cxn>
                  <a:cxn ang="0">
                    <a:pos x="18" y="503"/>
                  </a:cxn>
                  <a:cxn ang="0">
                    <a:pos x="42" y="545"/>
                  </a:cxn>
                  <a:cxn ang="0">
                    <a:pos x="78" y="593"/>
                  </a:cxn>
                  <a:cxn ang="0">
                    <a:pos x="114" y="635"/>
                  </a:cxn>
                  <a:cxn ang="0">
                    <a:pos x="161" y="671"/>
                  </a:cxn>
                  <a:cxn ang="0">
                    <a:pos x="221" y="707"/>
                  </a:cxn>
                  <a:cxn ang="0">
                    <a:pos x="281" y="737"/>
                  </a:cxn>
                  <a:cxn ang="0">
                    <a:pos x="323" y="737"/>
                  </a:cxn>
                  <a:cxn ang="0">
                    <a:pos x="257" y="707"/>
                  </a:cxn>
                  <a:cxn ang="0">
                    <a:pos x="203" y="671"/>
                  </a:cxn>
                  <a:cxn ang="0">
                    <a:pos x="149" y="635"/>
                  </a:cxn>
                  <a:cxn ang="0">
                    <a:pos x="108" y="593"/>
                  </a:cxn>
                  <a:cxn ang="0">
                    <a:pos x="72" y="551"/>
                  </a:cxn>
                  <a:cxn ang="0">
                    <a:pos x="48" y="503"/>
                  </a:cxn>
                  <a:cxn ang="0">
                    <a:pos x="30" y="455"/>
                  </a:cxn>
                  <a:cxn ang="0">
                    <a:pos x="24" y="402"/>
                  </a:cxn>
                  <a:cxn ang="0">
                    <a:pos x="24" y="402"/>
                  </a:cxn>
                </a:cxnLst>
                <a:rect l="0" t="0" r="r" b="b"/>
                <a:pathLst>
                  <a:path w="544" h="737">
                    <a:moveTo>
                      <a:pt x="24" y="402"/>
                    </a:moveTo>
                    <a:lnTo>
                      <a:pt x="36" y="330"/>
                    </a:lnTo>
                    <a:lnTo>
                      <a:pt x="66" y="264"/>
                    </a:lnTo>
                    <a:lnTo>
                      <a:pt x="108" y="204"/>
                    </a:lnTo>
                    <a:lnTo>
                      <a:pt x="173" y="150"/>
                    </a:lnTo>
                    <a:lnTo>
                      <a:pt x="251" y="102"/>
                    </a:lnTo>
                    <a:lnTo>
                      <a:pt x="335" y="60"/>
                    </a:lnTo>
                    <a:lnTo>
                      <a:pt x="436" y="30"/>
                    </a:lnTo>
                    <a:lnTo>
                      <a:pt x="544" y="12"/>
                    </a:lnTo>
                    <a:lnTo>
                      <a:pt x="544" y="0"/>
                    </a:lnTo>
                    <a:lnTo>
                      <a:pt x="430" y="18"/>
                    </a:lnTo>
                    <a:lnTo>
                      <a:pt x="329" y="48"/>
                    </a:lnTo>
                    <a:lnTo>
                      <a:pt x="233" y="90"/>
                    </a:lnTo>
                    <a:lnTo>
                      <a:pt x="155" y="138"/>
                    </a:lnTo>
                    <a:lnTo>
                      <a:pt x="90" y="198"/>
                    </a:lnTo>
                    <a:lnTo>
                      <a:pt x="42" y="258"/>
                    </a:lnTo>
                    <a:lnTo>
                      <a:pt x="12" y="330"/>
                    </a:lnTo>
                    <a:lnTo>
                      <a:pt x="0" y="402"/>
                    </a:lnTo>
                    <a:lnTo>
                      <a:pt x="6" y="455"/>
                    </a:lnTo>
                    <a:lnTo>
                      <a:pt x="18" y="503"/>
                    </a:lnTo>
                    <a:lnTo>
                      <a:pt x="42" y="545"/>
                    </a:lnTo>
                    <a:lnTo>
                      <a:pt x="78" y="593"/>
                    </a:lnTo>
                    <a:lnTo>
                      <a:pt x="114" y="635"/>
                    </a:lnTo>
                    <a:lnTo>
                      <a:pt x="161" y="671"/>
                    </a:lnTo>
                    <a:lnTo>
                      <a:pt x="221" y="707"/>
                    </a:lnTo>
                    <a:lnTo>
                      <a:pt x="281" y="737"/>
                    </a:lnTo>
                    <a:lnTo>
                      <a:pt x="323" y="737"/>
                    </a:lnTo>
                    <a:lnTo>
                      <a:pt x="257" y="707"/>
                    </a:lnTo>
                    <a:lnTo>
                      <a:pt x="203" y="671"/>
                    </a:lnTo>
                    <a:lnTo>
                      <a:pt x="149" y="635"/>
                    </a:lnTo>
                    <a:lnTo>
                      <a:pt x="108" y="593"/>
                    </a:lnTo>
                    <a:lnTo>
                      <a:pt x="72" y="551"/>
                    </a:lnTo>
                    <a:lnTo>
                      <a:pt x="48" y="503"/>
                    </a:lnTo>
                    <a:lnTo>
                      <a:pt x="30" y="455"/>
                    </a:lnTo>
                    <a:lnTo>
                      <a:pt x="24" y="402"/>
                    </a:lnTo>
                    <a:lnTo>
                      <a:pt x="24" y="40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  <a:tileRect/>
              </a:gradFill>
              <a:ln w="9525">
                <a:noFill/>
                <a:round/>
              </a:ln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6422" name="Freeform 38"/>
              <p:cNvSpPr/>
              <p:nvPr/>
            </p:nvSpPr>
            <p:spPr bwMode="hidden">
              <a:xfrm>
                <a:off x="4792" y="3360"/>
                <a:ext cx="609" cy="252"/>
              </a:xfrm>
              <a:custGeom>
                <a:cxnLst>
                  <a:cxn ang="0">
                    <a:pos x="12" y="12"/>
                  </a:cxn>
                  <a:cxn ang="0">
                    <a:pos x="113" y="18"/>
                  </a:cxn>
                  <a:cxn ang="0">
                    <a:pos x="203" y="30"/>
                  </a:cxn>
                  <a:cxn ang="0">
                    <a:pos x="292" y="48"/>
                  </a:cxn>
                  <a:cxn ang="0">
                    <a:pos x="376" y="78"/>
                  </a:cxn>
                  <a:cxn ang="0">
                    <a:pos x="448" y="114"/>
                  </a:cxn>
                  <a:cxn ang="0">
                    <a:pos x="514" y="156"/>
                  </a:cxn>
                  <a:cxn ang="0">
                    <a:pos x="567" y="198"/>
                  </a:cxn>
                  <a:cxn ang="0">
                    <a:pos x="609" y="252"/>
                  </a:cxn>
                  <a:cxn ang="0">
                    <a:pos x="609" y="216"/>
                  </a:cxn>
                  <a:cxn ang="0">
                    <a:pos x="561" y="168"/>
                  </a:cxn>
                  <a:cxn ang="0">
                    <a:pos x="502" y="126"/>
                  </a:cxn>
                  <a:cxn ang="0">
                    <a:pos x="436" y="90"/>
                  </a:cxn>
                  <a:cxn ang="0">
                    <a:pos x="364" y="60"/>
                  </a:cxn>
                  <a:cxn ang="0">
                    <a:pos x="286" y="36"/>
                  </a:cxn>
                  <a:cxn ang="0">
                    <a:pos x="197" y="18"/>
                  </a:cxn>
                  <a:cxn ang="0">
                    <a:pos x="107" y="6"/>
                  </a:cxn>
                  <a:cxn ang="0">
                    <a:pos x="12" y="0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12"/>
                  </a:cxn>
                  <a:cxn ang="0">
                    <a:pos x="6" y="12"/>
                  </a:cxn>
                  <a:cxn ang="0">
                    <a:pos x="12" y="12"/>
                  </a:cxn>
                  <a:cxn ang="0">
                    <a:pos x="12" y="12"/>
                  </a:cxn>
                </a:cxnLst>
                <a:rect l="0" t="0" r="r" b="b"/>
                <a:pathLst>
                  <a:path w="609" h="251">
                    <a:moveTo>
                      <a:pt x="12" y="12"/>
                    </a:moveTo>
                    <a:lnTo>
                      <a:pt x="113" y="18"/>
                    </a:lnTo>
                    <a:lnTo>
                      <a:pt x="203" y="30"/>
                    </a:lnTo>
                    <a:lnTo>
                      <a:pt x="292" y="48"/>
                    </a:lnTo>
                    <a:lnTo>
                      <a:pt x="376" y="78"/>
                    </a:lnTo>
                    <a:lnTo>
                      <a:pt x="448" y="114"/>
                    </a:lnTo>
                    <a:lnTo>
                      <a:pt x="514" y="156"/>
                    </a:lnTo>
                    <a:lnTo>
                      <a:pt x="567" y="198"/>
                    </a:lnTo>
                    <a:lnTo>
                      <a:pt x="609" y="252"/>
                    </a:lnTo>
                    <a:lnTo>
                      <a:pt x="609" y="216"/>
                    </a:lnTo>
                    <a:lnTo>
                      <a:pt x="561" y="168"/>
                    </a:lnTo>
                    <a:lnTo>
                      <a:pt x="502" y="126"/>
                    </a:lnTo>
                    <a:lnTo>
                      <a:pt x="436" y="90"/>
                    </a:lnTo>
                    <a:lnTo>
                      <a:pt x="364" y="60"/>
                    </a:lnTo>
                    <a:lnTo>
                      <a:pt x="286" y="36"/>
                    </a:lnTo>
                    <a:lnTo>
                      <a:pt x="197" y="18"/>
                    </a:lnTo>
                    <a:lnTo>
                      <a:pt x="107" y="6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12"/>
                    </a:lnTo>
                    <a:lnTo>
                      <a:pt x="12" y="12"/>
                    </a:lnTo>
                    <a:lnTo>
                      <a:pt x="12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  <a:tileRect/>
              </a:gradFill>
              <a:ln w="9525">
                <a:noFill/>
                <a:round/>
              </a:ln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6423" name="Freeform 39"/>
              <p:cNvSpPr/>
              <p:nvPr/>
            </p:nvSpPr>
            <p:spPr bwMode="hidden">
              <a:xfrm>
                <a:off x="5246" y="4007"/>
                <a:ext cx="72" cy="54"/>
              </a:xfrm>
              <a:custGeom>
                <a:cxnLst>
                  <a:cxn ang="0">
                    <a:pos x="72" y="0"/>
                  </a:cxn>
                  <a:cxn ang="0">
                    <a:pos x="36" y="30"/>
                  </a:cxn>
                  <a:cxn ang="0">
                    <a:pos x="0" y="54"/>
                  </a:cxn>
                  <a:cxn ang="0">
                    <a:pos x="36" y="54"/>
                  </a:cxn>
                  <a:cxn ang="0">
                    <a:pos x="54" y="42"/>
                  </a:cxn>
                  <a:cxn ang="0">
                    <a:pos x="72" y="24"/>
                  </a:cxn>
                  <a:cxn ang="0">
                    <a:pos x="72" y="24"/>
                  </a:cxn>
                  <a:cxn ang="0">
                    <a:pos x="72" y="0"/>
                  </a:cxn>
                  <a:cxn ang="0">
                    <a:pos x="72" y="0"/>
                  </a:cxn>
                </a:cxnLst>
                <a:rect l="0" t="0" r="r" b="b"/>
                <a:pathLst>
                  <a:path w="72" h="54">
                    <a:moveTo>
                      <a:pt x="72" y="0"/>
                    </a:moveTo>
                    <a:lnTo>
                      <a:pt x="36" y="30"/>
                    </a:lnTo>
                    <a:lnTo>
                      <a:pt x="0" y="54"/>
                    </a:lnTo>
                    <a:lnTo>
                      <a:pt x="36" y="54"/>
                    </a:lnTo>
                    <a:lnTo>
                      <a:pt x="54" y="42"/>
                    </a:lnTo>
                    <a:lnTo>
                      <a:pt x="72" y="24"/>
                    </a:lnTo>
                    <a:lnTo>
                      <a:pt x="72" y="24"/>
                    </a:lnTo>
                    <a:lnTo>
                      <a:pt x="72" y="0"/>
                    </a:lnTo>
                    <a:lnTo>
                      <a:pt x="7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  <a:tileRect/>
              </a:gradFill>
              <a:ln w="9525">
                <a:noFill/>
                <a:round/>
              </a:ln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6424" name="Freeform 40"/>
              <p:cNvSpPr/>
              <p:nvPr/>
            </p:nvSpPr>
            <p:spPr bwMode="hidden">
              <a:xfrm>
                <a:off x="4505" y="4073"/>
                <a:ext cx="705" cy="108"/>
              </a:xfrm>
              <a:custGeom>
                <a:cxnLst>
                  <a:cxn ang="0">
                    <a:pos x="299" y="90"/>
                  </a:cxn>
                  <a:cxn ang="0">
                    <a:pos x="221" y="90"/>
                  </a:cxn>
                  <a:cxn ang="0">
                    <a:pos x="143" y="78"/>
                  </a:cxn>
                  <a:cxn ang="0">
                    <a:pos x="0" y="48"/>
                  </a:cxn>
                  <a:cxn ang="0">
                    <a:pos x="0" y="66"/>
                  </a:cxn>
                  <a:cxn ang="0">
                    <a:pos x="143" y="96"/>
                  </a:cxn>
                  <a:cxn ang="0">
                    <a:pos x="221" y="108"/>
                  </a:cxn>
                  <a:cxn ang="0">
                    <a:pos x="299" y="108"/>
                  </a:cxn>
                  <a:cxn ang="0">
                    <a:pos x="412" y="102"/>
                  </a:cxn>
                  <a:cxn ang="0">
                    <a:pos x="520" y="84"/>
                  </a:cxn>
                  <a:cxn ang="0">
                    <a:pos x="615" y="60"/>
                  </a:cxn>
                  <a:cxn ang="0">
                    <a:pos x="705" y="24"/>
                  </a:cxn>
                  <a:cxn ang="0">
                    <a:pos x="705" y="0"/>
                  </a:cxn>
                  <a:cxn ang="0">
                    <a:pos x="615" y="42"/>
                  </a:cxn>
                  <a:cxn ang="0">
                    <a:pos x="520" y="66"/>
                  </a:cxn>
                  <a:cxn ang="0">
                    <a:pos x="412" y="84"/>
                  </a:cxn>
                  <a:cxn ang="0">
                    <a:pos x="299" y="90"/>
                  </a:cxn>
                  <a:cxn ang="0">
                    <a:pos x="299" y="90"/>
                  </a:cxn>
                </a:cxnLst>
                <a:rect l="0" t="0" r="r" b="b"/>
                <a:pathLst>
                  <a:path w="705" h="108">
                    <a:moveTo>
                      <a:pt x="299" y="90"/>
                    </a:moveTo>
                    <a:lnTo>
                      <a:pt x="221" y="90"/>
                    </a:lnTo>
                    <a:lnTo>
                      <a:pt x="143" y="78"/>
                    </a:lnTo>
                    <a:lnTo>
                      <a:pt x="0" y="48"/>
                    </a:lnTo>
                    <a:lnTo>
                      <a:pt x="0" y="66"/>
                    </a:lnTo>
                    <a:lnTo>
                      <a:pt x="143" y="96"/>
                    </a:lnTo>
                    <a:lnTo>
                      <a:pt x="221" y="108"/>
                    </a:lnTo>
                    <a:lnTo>
                      <a:pt x="299" y="108"/>
                    </a:lnTo>
                    <a:lnTo>
                      <a:pt x="412" y="102"/>
                    </a:lnTo>
                    <a:lnTo>
                      <a:pt x="520" y="84"/>
                    </a:lnTo>
                    <a:lnTo>
                      <a:pt x="615" y="60"/>
                    </a:lnTo>
                    <a:lnTo>
                      <a:pt x="705" y="24"/>
                    </a:lnTo>
                    <a:lnTo>
                      <a:pt x="705" y="0"/>
                    </a:lnTo>
                    <a:lnTo>
                      <a:pt x="615" y="42"/>
                    </a:lnTo>
                    <a:lnTo>
                      <a:pt x="520" y="66"/>
                    </a:lnTo>
                    <a:lnTo>
                      <a:pt x="412" y="84"/>
                    </a:lnTo>
                    <a:lnTo>
                      <a:pt x="299" y="90"/>
                    </a:lnTo>
                    <a:lnTo>
                      <a:pt x="299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  <a:tileRect/>
              </a:gradFill>
              <a:ln w="9525">
                <a:noFill/>
                <a:round/>
              </a:ln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6425" name="Freeform 41"/>
              <p:cNvSpPr/>
              <p:nvPr/>
            </p:nvSpPr>
            <p:spPr bwMode="hidden">
              <a:xfrm>
                <a:off x="5336" y="3654"/>
                <a:ext cx="143" cy="341"/>
              </a:xfrm>
              <a:custGeom>
                <a:cxnLst>
                  <a:cxn ang="0">
                    <a:pos x="119" y="114"/>
                  </a:cxn>
                  <a:cxn ang="0">
                    <a:pos x="113" y="173"/>
                  </a:cxn>
                  <a:cxn ang="0">
                    <a:pos x="89" y="239"/>
                  </a:cxn>
                  <a:cxn ang="0">
                    <a:pos x="47" y="293"/>
                  </a:cxn>
                  <a:cxn ang="0">
                    <a:pos x="0" y="341"/>
                  </a:cxn>
                  <a:cxn ang="0">
                    <a:pos x="29" y="341"/>
                  </a:cxn>
                  <a:cxn ang="0">
                    <a:pos x="77" y="287"/>
                  </a:cxn>
                  <a:cxn ang="0">
                    <a:pos x="113" y="233"/>
                  </a:cxn>
                  <a:cxn ang="0">
                    <a:pos x="137" y="173"/>
                  </a:cxn>
                  <a:cxn ang="0">
                    <a:pos x="143" y="114"/>
                  </a:cxn>
                  <a:cxn ang="0">
                    <a:pos x="137" y="60"/>
                  </a:cxn>
                  <a:cxn ang="0">
                    <a:pos x="119" y="0"/>
                  </a:cxn>
                  <a:cxn ang="0">
                    <a:pos x="89" y="0"/>
                  </a:cxn>
                  <a:cxn ang="0">
                    <a:pos x="113" y="60"/>
                  </a:cxn>
                  <a:cxn ang="0">
                    <a:pos x="119" y="114"/>
                  </a:cxn>
                  <a:cxn ang="0">
                    <a:pos x="119" y="114"/>
                  </a:cxn>
                </a:cxnLst>
                <a:rect l="0" t="0" r="r" b="b"/>
                <a:pathLst>
                  <a:path w="143" h="341">
                    <a:moveTo>
                      <a:pt x="119" y="114"/>
                    </a:moveTo>
                    <a:lnTo>
                      <a:pt x="113" y="173"/>
                    </a:lnTo>
                    <a:lnTo>
                      <a:pt x="89" y="239"/>
                    </a:lnTo>
                    <a:lnTo>
                      <a:pt x="47" y="293"/>
                    </a:lnTo>
                    <a:lnTo>
                      <a:pt x="0" y="341"/>
                    </a:lnTo>
                    <a:lnTo>
                      <a:pt x="29" y="341"/>
                    </a:lnTo>
                    <a:lnTo>
                      <a:pt x="77" y="287"/>
                    </a:lnTo>
                    <a:lnTo>
                      <a:pt x="113" y="233"/>
                    </a:lnTo>
                    <a:lnTo>
                      <a:pt x="137" y="173"/>
                    </a:lnTo>
                    <a:lnTo>
                      <a:pt x="143" y="114"/>
                    </a:lnTo>
                    <a:lnTo>
                      <a:pt x="137" y="60"/>
                    </a:lnTo>
                    <a:lnTo>
                      <a:pt x="119" y="0"/>
                    </a:lnTo>
                    <a:lnTo>
                      <a:pt x="89" y="0"/>
                    </a:lnTo>
                    <a:lnTo>
                      <a:pt x="113" y="60"/>
                    </a:lnTo>
                    <a:lnTo>
                      <a:pt x="119" y="114"/>
                    </a:lnTo>
                    <a:lnTo>
                      <a:pt x="119" y="1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  <a:tileRect/>
              </a:gradFill>
              <a:ln w="9525">
                <a:noFill/>
                <a:round/>
              </a:ln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6426" name="Freeform 42"/>
              <p:cNvSpPr/>
              <p:nvPr/>
            </p:nvSpPr>
            <p:spPr bwMode="hidden">
              <a:xfrm>
                <a:off x="5061" y="3624"/>
                <a:ext cx="83" cy="90"/>
              </a:xfrm>
              <a:custGeom>
                <a:cxnLst>
                  <a:cxn ang="0">
                    <a:pos x="59" y="90"/>
                  </a:cxn>
                  <a:cxn ang="0">
                    <a:pos x="83" y="84"/>
                  </a:cxn>
                  <a:cxn ang="0">
                    <a:pos x="71" y="60"/>
                  </a:cxn>
                  <a:cxn ang="0">
                    <a:pos x="53" y="42"/>
                  </a:cxn>
                  <a:cxn ang="0">
                    <a:pos x="6" y="0"/>
                  </a:cxn>
                  <a:cxn ang="0">
                    <a:pos x="0" y="18"/>
                  </a:cxn>
                  <a:cxn ang="0">
                    <a:pos x="35" y="48"/>
                  </a:cxn>
                  <a:cxn ang="0">
                    <a:pos x="59" y="90"/>
                  </a:cxn>
                  <a:cxn ang="0">
                    <a:pos x="59" y="90"/>
                  </a:cxn>
                </a:cxnLst>
                <a:rect l="0" t="0" r="r" b="b"/>
                <a:pathLst>
                  <a:path w="83" h="90">
                    <a:moveTo>
                      <a:pt x="59" y="90"/>
                    </a:moveTo>
                    <a:lnTo>
                      <a:pt x="83" y="84"/>
                    </a:lnTo>
                    <a:lnTo>
                      <a:pt x="71" y="60"/>
                    </a:lnTo>
                    <a:lnTo>
                      <a:pt x="53" y="42"/>
                    </a:lnTo>
                    <a:lnTo>
                      <a:pt x="6" y="0"/>
                    </a:lnTo>
                    <a:lnTo>
                      <a:pt x="0" y="18"/>
                    </a:lnTo>
                    <a:lnTo>
                      <a:pt x="35" y="48"/>
                    </a:lnTo>
                    <a:lnTo>
                      <a:pt x="59" y="90"/>
                    </a:lnTo>
                    <a:lnTo>
                      <a:pt x="59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  <a:tileRect/>
              </a:gradFill>
              <a:ln w="9525">
                <a:noFill/>
                <a:round/>
              </a:ln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6427" name="Freeform 43"/>
              <p:cNvSpPr/>
              <p:nvPr/>
            </p:nvSpPr>
            <p:spPr bwMode="hidden">
              <a:xfrm>
                <a:off x="4445" y="3552"/>
                <a:ext cx="717" cy="431"/>
              </a:xfrm>
              <a:custGeom>
                <a:cxnLst>
                  <a:cxn ang="0">
                    <a:pos x="693" y="216"/>
                  </a:cxn>
                  <a:cxn ang="0">
                    <a:pos x="687" y="257"/>
                  </a:cxn>
                  <a:cxn ang="0">
                    <a:pos x="669" y="293"/>
                  </a:cxn>
                  <a:cxn ang="0">
                    <a:pos x="633" y="329"/>
                  </a:cxn>
                  <a:cxn ang="0">
                    <a:pos x="598" y="359"/>
                  </a:cxn>
                  <a:cxn ang="0">
                    <a:pos x="544" y="383"/>
                  </a:cxn>
                  <a:cxn ang="0">
                    <a:pos x="490" y="401"/>
                  </a:cxn>
                  <a:cxn ang="0">
                    <a:pos x="424" y="413"/>
                  </a:cxn>
                  <a:cxn ang="0">
                    <a:pos x="359" y="419"/>
                  </a:cxn>
                  <a:cxn ang="0">
                    <a:pos x="293" y="413"/>
                  </a:cxn>
                  <a:cxn ang="0">
                    <a:pos x="227" y="401"/>
                  </a:cxn>
                  <a:cxn ang="0">
                    <a:pos x="173" y="383"/>
                  </a:cxn>
                  <a:cxn ang="0">
                    <a:pos x="119" y="359"/>
                  </a:cxn>
                  <a:cxn ang="0">
                    <a:pos x="84" y="329"/>
                  </a:cxn>
                  <a:cxn ang="0">
                    <a:pos x="48" y="293"/>
                  </a:cxn>
                  <a:cxn ang="0">
                    <a:pos x="30" y="257"/>
                  </a:cxn>
                  <a:cxn ang="0">
                    <a:pos x="24" y="216"/>
                  </a:cxn>
                  <a:cxn ang="0">
                    <a:pos x="30" y="174"/>
                  </a:cxn>
                  <a:cxn ang="0">
                    <a:pos x="48" y="138"/>
                  </a:cxn>
                  <a:cxn ang="0">
                    <a:pos x="84" y="102"/>
                  </a:cxn>
                  <a:cxn ang="0">
                    <a:pos x="119" y="72"/>
                  </a:cxn>
                  <a:cxn ang="0">
                    <a:pos x="173" y="48"/>
                  </a:cxn>
                  <a:cxn ang="0">
                    <a:pos x="227" y="30"/>
                  </a:cxn>
                  <a:cxn ang="0">
                    <a:pos x="293" y="18"/>
                  </a:cxn>
                  <a:cxn ang="0">
                    <a:pos x="359" y="12"/>
                  </a:cxn>
                  <a:cxn ang="0">
                    <a:pos x="418" y="18"/>
                  </a:cxn>
                  <a:cxn ang="0">
                    <a:pos x="478" y="30"/>
                  </a:cxn>
                  <a:cxn ang="0">
                    <a:pos x="532" y="48"/>
                  </a:cxn>
                  <a:cxn ang="0">
                    <a:pos x="580" y="66"/>
                  </a:cxn>
                  <a:cxn ang="0">
                    <a:pos x="586" y="48"/>
                  </a:cxn>
                  <a:cxn ang="0">
                    <a:pos x="478" y="12"/>
                  </a:cxn>
                  <a:cxn ang="0">
                    <a:pos x="418" y="6"/>
                  </a:cxn>
                  <a:cxn ang="0">
                    <a:pos x="359" y="0"/>
                  </a:cxn>
                  <a:cxn ang="0">
                    <a:pos x="287" y="6"/>
                  </a:cxn>
                  <a:cxn ang="0">
                    <a:pos x="221" y="18"/>
                  </a:cxn>
                  <a:cxn ang="0">
                    <a:pos x="161" y="36"/>
                  </a:cxn>
                  <a:cxn ang="0">
                    <a:pos x="107" y="66"/>
                  </a:cxn>
                  <a:cxn ang="0">
                    <a:pos x="60" y="96"/>
                  </a:cxn>
                  <a:cxn ang="0">
                    <a:pos x="30" y="132"/>
                  </a:cxn>
                  <a:cxn ang="0">
                    <a:pos x="6" y="174"/>
                  </a:cxn>
                  <a:cxn ang="0">
                    <a:pos x="0" y="216"/>
                  </a:cxn>
                  <a:cxn ang="0">
                    <a:pos x="6" y="257"/>
                  </a:cxn>
                  <a:cxn ang="0">
                    <a:pos x="30" y="299"/>
                  </a:cxn>
                  <a:cxn ang="0">
                    <a:pos x="60" y="335"/>
                  </a:cxn>
                  <a:cxn ang="0">
                    <a:pos x="107" y="371"/>
                  </a:cxn>
                  <a:cxn ang="0">
                    <a:pos x="161" y="395"/>
                  </a:cxn>
                  <a:cxn ang="0">
                    <a:pos x="221" y="413"/>
                  </a:cxn>
                  <a:cxn ang="0">
                    <a:pos x="287" y="425"/>
                  </a:cxn>
                  <a:cxn ang="0">
                    <a:pos x="359" y="431"/>
                  </a:cxn>
                  <a:cxn ang="0">
                    <a:pos x="430" y="425"/>
                  </a:cxn>
                  <a:cxn ang="0">
                    <a:pos x="496" y="413"/>
                  </a:cxn>
                  <a:cxn ang="0">
                    <a:pos x="562" y="395"/>
                  </a:cxn>
                  <a:cxn ang="0">
                    <a:pos x="610" y="371"/>
                  </a:cxn>
                  <a:cxn ang="0">
                    <a:pos x="657" y="335"/>
                  </a:cxn>
                  <a:cxn ang="0">
                    <a:pos x="687" y="299"/>
                  </a:cxn>
                  <a:cxn ang="0">
                    <a:pos x="711" y="257"/>
                  </a:cxn>
                  <a:cxn ang="0">
                    <a:pos x="717" y="216"/>
                  </a:cxn>
                  <a:cxn ang="0">
                    <a:pos x="717" y="204"/>
                  </a:cxn>
                  <a:cxn ang="0">
                    <a:pos x="711" y="192"/>
                  </a:cxn>
                  <a:cxn ang="0">
                    <a:pos x="687" y="198"/>
                  </a:cxn>
                  <a:cxn ang="0">
                    <a:pos x="693" y="210"/>
                  </a:cxn>
                  <a:cxn ang="0">
                    <a:pos x="693" y="216"/>
                  </a:cxn>
                  <a:cxn ang="0">
                    <a:pos x="693" y="216"/>
                  </a:cxn>
                </a:cxnLst>
                <a:rect l="0" t="0" r="r" b="b"/>
                <a:pathLst>
                  <a:path w="717" h="431">
                    <a:moveTo>
                      <a:pt x="693" y="216"/>
                    </a:moveTo>
                    <a:lnTo>
                      <a:pt x="687" y="257"/>
                    </a:lnTo>
                    <a:lnTo>
                      <a:pt x="669" y="293"/>
                    </a:lnTo>
                    <a:lnTo>
                      <a:pt x="633" y="329"/>
                    </a:lnTo>
                    <a:lnTo>
                      <a:pt x="598" y="359"/>
                    </a:lnTo>
                    <a:lnTo>
                      <a:pt x="544" y="383"/>
                    </a:lnTo>
                    <a:lnTo>
                      <a:pt x="490" y="401"/>
                    </a:lnTo>
                    <a:lnTo>
                      <a:pt x="424" y="413"/>
                    </a:lnTo>
                    <a:lnTo>
                      <a:pt x="359" y="419"/>
                    </a:lnTo>
                    <a:lnTo>
                      <a:pt x="293" y="413"/>
                    </a:lnTo>
                    <a:lnTo>
                      <a:pt x="227" y="401"/>
                    </a:lnTo>
                    <a:lnTo>
                      <a:pt x="173" y="383"/>
                    </a:lnTo>
                    <a:lnTo>
                      <a:pt x="119" y="359"/>
                    </a:lnTo>
                    <a:lnTo>
                      <a:pt x="84" y="329"/>
                    </a:lnTo>
                    <a:lnTo>
                      <a:pt x="48" y="293"/>
                    </a:lnTo>
                    <a:lnTo>
                      <a:pt x="30" y="257"/>
                    </a:lnTo>
                    <a:lnTo>
                      <a:pt x="24" y="216"/>
                    </a:lnTo>
                    <a:lnTo>
                      <a:pt x="30" y="174"/>
                    </a:lnTo>
                    <a:lnTo>
                      <a:pt x="48" y="138"/>
                    </a:lnTo>
                    <a:lnTo>
                      <a:pt x="84" y="102"/>
                    </a:lnTo>
                    <a:lnTo>
                      <a:pt x="119" y="72"/>
                    </a:lnTo>
                    <a:lnTo>
                      <a:pt x="173" y="48"/>
                    </a:lnTo>
                    <a:lnTo>
                      <a:pt x="227" y="30"/>
                    </a:lnTo>
                    <a:lnTo>
                      <a:pt x="293" y="18"/>
                    </a:lnTo>
                    <a:lnTo>
                      <a:pt x="359" y="12"/>
                    </a:lnTo>
                    <a:lnTo>
                      <a:pt x="418" y="18"/>
                    </a:lnTo>
                    <a:lnTo>
                      <a:pt x="478" y="30"/>
                    </a:lnTo>
                    <a:lnTo>
                      <a:pt x="532" y="48"/>
                    </a:lnTo>
                    <a:lnTo>
                      <a:pt x="580" y="66"/>
                    </a:lnTo>
                    <a:lnTo>
                      <a:pt x="586" y="48"/>
                    </a:lnTo>
                    <a:lnTo>
                      <a:pt x="478" y="12"/>
                    </a:lnTo>
                    <a:lnTo>
                      <a:pt x="418" y="6"/>
                    </a:lnTo>
                    <a:lnTo>
                      <a:pt x="359" y="0"/>
                    </a:lnTo>
                    <a:lnTo>
                      <a:pt x="287" y="6"/>
                    </a:lnTo>
                    <a:lnTo>
                      <a:pt x="221" y="18"/>
                    </a:lnTo>
                    <a:lnTo>
                      <a:pt x="161" y="36"/>
                    </a:lnTo>
                    <a:lnTo>
                      <a:pt x="107" y="66"/>
                    </a:lnTo>
                    <a:lnTo>
                      <a:pt x="60" y="96"/>
                    </a:lnTo>
                    <a:lnTo>
                      <a:pt x="30" y="132"/>
                    </a:lnTo>
                    <a:lnTo>
                      <a:pt x="6" y="174"/>
                    </a:lnTo>
                    <a:lnTo>
                      <a:pt x="0" y="216"/>
                    </a:lnTo>
                    <a:lnTo>
                      <a:pt x="6" y="257"/>
                    </a:lnTo>
                    <a:lnTo>
                      <a:pt x="30" y="299"/>
                    </a:lnTo>
                    <a:lnTo>
                      <a:pt x="60" y="335"/>
                    </a:lnTo>
                    <a:lnTo>
                      <a:pt x="107" y="371"/>
                    </a:lnTo>
                    <a:lnTo>
                      <a:pt x="161" y="395"/>
                    </a:lnTo>
                    <a:lnTo>
                      <a:pt x="221" y="413"/>
                    </a:lnTo>
                    <a:lnTo>
                      <a:pt x="287" y="425"/>
                    </a:lnTo>
                    <a:lnTo>
                      <a:pt x="359" y="431"/>
                    </a:lnTo>
                    <a:lnTo>
                      <a:pt x="430" y="425"/>
                    </a:lnTo>
                    <a:lnTo>
                      <a:pt x="496" y="413"/>
                    </a:lnTo>
                    <a:lnTo>
                      <a:pt x="562" y="395"/>
                    </a:lnTo>
                    <a:lnTo>
                      <a:pt x="610" y="371"/>
                    </a:lnTo>
                    <a:lnTo>
                      <a:pt x="657" y="335"/>
                    </a:lnTo>
                    <a:lnTo>
                      <a:pt x="687" y="299"/>
                    </a:lnTo>
                    <a:lnTo>
                      <a:pt x="711" y="257"/>
                    </a:lnTo>
                    <a:lnTo>
                      <a:pt x="717" y="216"/>
                    </a:lnTo>
                    <a:lnTo>
                      <a:pt x="717" y="204"/>
                    </a:lnTo>
                    <a:lnTo>
                      <a:pt x="711" y="192"/>
                    </a:lnTo>
                    <a:lnTo>
                      <a:pt x="687" y="198"/>
                    </a:lnTo>
                    <a:lnTo>
                      <a:pt x="693" y="210"/>
                    </a:lnTo>
                    <a:lnTo>
                      <a:pt x="693" y="216"/>
                    </a:lnTo>
                    <a:lnTo>
                      <a:pt x="693" y="216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</a:ln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6428" name="Freeform 44"/>
              <p:cNvSpPr/>
              <p:nvPr/>
            </p:nvSpPr>
            <p:spPr bwMode="hidden">
              <a:xfrm>
                <a:off x="4349" y="3510"/>
                <a:ext cx="909" cy="533"/>
              </a:xfrm>
              <a:custGeom>
                <a:cxnLst>
                  <a:cxn ang="0">
                    <a:pos x="616" y="0"/>
                  </a:cxn>
                  <a:cxn ang="0">
                    <a:pos x="616" y="18"/>
                  </a:cxn>
                  <a:cxn ang="0">
                    <a:pos x="724" y="60"/>
                  </a:cxn>
                  <a:cxn ang="0">
                    <a:pos x="765" y="84"/>
                  </a:cxn>
                  <a:cxn ang="0">
                    <a:pos x="807" y="114"/>
                  </a:cxn>
                  <a:cxn ang="0">
                    <a:pos x="837" y="144"/>
                  </a:cxn>
                  <a:cxn ang="0">
                    <a:pos x="861" y="180"/>
                  </a:cxn>
                  <a:cxn ang="0">
                    <a:pos x="873" y="216"/>
                  </a:cxn>
                  <a:cxn ang="0">
                    <a:pos x="879" y="258"/>
                  </a:cxn>
                  <a:cxn ang="0">
                    <a:pos x="873" y="311"/>
                  </a:cxn>
                  <a:cxn ang="0">
                    <a:pos x="843" y="359"/>
                  </a:cxn>
                  <a:cxn ang="0">
                    <a:pos x="807" y="401"/>
                  </a:cxn>
                  <a:cxn ang="0">
                    <a:pos x="753" y="443"/>
                  </a:cxn>
                  <a:cxn ang="0">
                    <a:pos x="694" y="473"/>
                  </a:cxn>
                  <a:cxn ang="0">
                    <a:pos x="622" y="497"/>
                  </a:cxn>
                  <a:cxn ang="0">
                    <a:pos x="538" y="509"/>
                  </a:cxn>
                  <a:cxn ang="0">
                    <a:pos x="455" y="515"/>
                  </a:cxn>
                  <a:cxn ang="0">
                    <a:pos x="371" y="509"/>
                  </a:cxn>
                  <a:cxn ang="0">
                    <a:pos x="287" y="497"/>
                  </a:cxn>
                  <a:cxn ang="0">
                    <a:pos x="215" y="473"/>
                  </a:cxn>
                  <a:cxn ang="0">
                    <a:pos x="156" y="443"/>
                  </a:cxn>
                  <a:cxn ang="0">
                    <a:pos x="102" y="401"/>
                  </a:cxn>
                  <a:cxn ang="0">
                    <a:pos x="66" y="359"/>
                  </a:cxn>
                  <a:cxn ang="0">
                    <a:pos x="36" y="311"/>
                  </a:cxn>
                  <a:cxn ang="0">
                    <a:pos x="30" y="258"/>
                  </a:cxn>
                  <a:cxn ang="0">
                    <a:pos x="36" y="222"/>
                  </a:cxn>
                  <a:cxn ang="0">
                    <a:pos x="48" y="186"/>
                  </a:cxn>
                  <a:cxn ang="0">
                    <a:pos x="66" y="156"/>
                  </a:cxn>
                  <a:cxn ang="0">
                    <a:pos x="90" y="126"/>
                  </a:cxn>
                  <a:cxn ang="0">
                    <a:pos x="66" y="114"/>
                  </a:cxn>
                  <a:cxn ang="0">
                    <a:pos x="36" y="144"/>
                  </a:cxn>
                  <a:cxn ang="0">
                    <a:pos x="18" y="180"/>
                  </a:cxn>
                  <a:cxn ang="0">
                    <a:pos x="6" y="216"/>
                  </a:cxn>
                  <a:cxn ang="0">
                    <a:pos x="0" y="258"/>
                  </a:cxn>
                  <a:cxn ang="0">
                    <a:pos x="12" y="311"/>
                  </a:cxn>
                  <a:cxn ang="0">
                    <a:pos x="36" y="365"/>
                  </a:cxn>
                  <a:cxn ang="0">
                    <a:pos x="78" y="413"/>
                  </a:cxn>
                  <a:cxn ang="0">
                    <a:pos x="132" y="449"/>
                  </a:cxn>
                  <a:cxn ang="0">
                    <a:pos x="203" y="485"/>
                  </a:cxn>
                  <a:cxn ang="0">
                    <a:pos x="275" y="509"/>
                  </a:cxn>
                  <a:cxn ang="0">
                    <a:pos x="365" y="527"/>
                  </a:cxn>
                  <a:cxn ang="0">
                    <a:pos x="455" y="533"/>
                  </a:cxn>
                  <a:cxn ang="0">
                    <a:pos x="544" y="527"/>
                  </a:cxn>
                  <a:cxn ang="0">
                    <a:pos x="634" y="509"/>
                  </a:cxn>
                  <a:cxn ang="0">
                    <a:pos x="712" y="485"/>
                  </a:cxn>
                  <a:cxn ang="0">
                    <a:pos x="777" y="449"/>
                  </a:cxn>
                  <a:cxn ang="0">
                    <a:pos x="831" y="413"/>
                  </a:cxn>
                  <a:cxn ang="0">
                    <a:pos x="873" y="365"/>
                  </a:cxn>
                  <a:cxn ang="0">
                    <a:pos x="897" y="311"/>
                  </a:cxn>
                  <a:cxn ang="0">
                    <a:pos x="909" y="258"/>
                  </a:cxn>
                  <a:cxn ang="0">
                    <a:pos x="903" y="216"/>
                  </a:cxn>
                  <a:cxn ang="0">
                    <a:pos x="885" y="174"/>
                  </a:cxn>
                  <a:cxn ang="0">
                    <a:pos x="861" y="132"/>
                  </a:cxn>
                  <a:cxn ang="0">
                    <a:pos x="825" y="102"/>
                  </a:cxn>
                  <a:cxn ang="0">
                    <a:pos x="783" y="66"/>
                  </a:cxn>
                  <a:cxn ang="0">
                    <a:pos x="735" y="42"/>
                  </a:cxn>
                  <a:cxn ang="0">
                    <a:pos x="616" y="0"/>
                  </a:cxn>
                  <a:cxn ang="0">
                    <a:pos x="616" y="0"/>
                  </a:cxn>
                </a:cxnLst>
                <a:rect l="0" t="0" r="r" b="b"/>
                <a:pathLst>
                  <a:path w="909" h="533">
                    <a:moveTo>
                      <a:pt x="616" y="0"/>
                    </a:moveTo>
                    <a:lnTo>
                      <a:pt x="616" y="18"/>
                    </a:lnTo>
                    <a:lnTo>
                      <a:pt x="724" y="60"/>
                    </a:lnTo>
                    <a:lnTo>
                      <a:pt x="765" y="84"/>
                    </a:lnTo>
                    <a:lnTo>
                      <a:pt x="807" y="114"/>
                    </a:lnTo>
                    <a:lnTo>
                      <a:pt x="837" y="144"/>
                    </a:lnTo>
                    <a:lnTo>
                      <a:pt x="861" y="180"/>
                    </a:lnTo>
                    <a:lnTo>
                      <a:pt x="873" y="216"/>
                    </a:lnTo>
                    <a:lnTo>
                      <a:pt x="879" y="258"/>
                    </a:lnTo>
                    <a:lnTo>
                      <a:pt x="873" y="311"/>
                    </a:lnTo>
                    <a:lnTo>
                      <a:pt x="843" y="359"/>
                    </a:lnTo>
                    <a:lnTo>
                      <a:pt x="807" y="401"/>
                    </a:lnTo>
                    <a:lnTo>
                      <a:pt x="753" y="443"/>
                    </a:lnTo>
                    <a:lnTo>
                      <a:pt x="694" y="473"/>
                    </a:lnTo>
                    <a:lnTo>
                      <a:pt x="622" y="497"/>
                    </a:lnTo>
                    <a:lnTo>
                      <a:pt x="538" y="509"/>
                    </a:lnTo>
                    <a:lnTo>
                      <a:pt x="455" y="515"/>
                    </a:lnTo>
                    <a:lnTo>
                      <a:pt x="371" y="509"/>
                    </a:lnTo>
                    <a:lnTo>
                      <a:pt x="287" y="497"/>
                    </a:lnTo>
                    <a:lnTo>
                      <a:pt x="215" y="473"/>
                    </a:lnTo>
                    <a:lnTo>
                      <a:pt x="156" y="443"/>
                    </a:lnTo>
                    <a:lnTo>
                      <a:pt x="102" y="401"/>
                    </a:lnTo>
                    <a:lnTo>
                      <a:pt x="66" y="359"/>
                    </a:lnTo>
                    <a:lnTo>
                      <a:pt x="36" y="311"/>
                    </a:lnTo>
                    <a:lnTo>
                      <a:pt x="30" y="258"/>
                    </a:lnTo>
                    <a:lnTo>
                      <a:pt x="36" y="222"/>
                    </a:lnTo>
                    <a:lnTo>
                      <a:pt x="48" y="186"/>
                    </a:lnTo>
                    <a:lnTo>
                      <a:pt x="66" y="156"/>
                    </a:lnTo>
                    <a:lnTo>
                      <a:pt x="90" y="126"/>
                    </a:lnTo>
                    <a:lnTo>
                      <a:pt x="66" y="114"/>
                    </a:lnTo>
                    <a:lnTo>
                      <a:pt x="36" y="144"/>
                    </a:lnTo>
                    <a:lnTo>
                      <a:pt x="18" y="180"/>
                    </a:lnTo>
                    <a:lnTo>
                      <a:pt x="6" y="216"/>
                    </a:lnTo>
                    <a:lnTo>
                      <a:pt x="0" y="258"/>
                    </a:lnTo>
                    <a:lnTo>
                      <a:pt x="12" y="311"/>
                    </a:lnTo>
                    <a:lnTo>
                      <a:pt x="36" y="365"/>
                    </a:lnTo>
                    <a:lnTo>
                      <a:pt x="78" y="413"/>
                    </a:lnTo>
                    <a:lnTo>
                      <a:pt x="132" y="449"/>
                    </a:lnTo>
                    <a:lnTo>
                      <a:pt x="203" y="485"/>
                    </a:lnTo>
                    <a:lnTo>
                      <a:pt x="275" y="509"/>
                    </a:lnTo>
                    <a:lnTo>
                      <a:pt x="365" y="527"/>
                    </a:lnTo>
                    <a:lnTo>
                      <a:pt x="455" y="533"/>
                    </a:lnTo>
                    <a:lnTo>
                      <a:pt x="544" y="527"/>
                    </a:lnTo>
                    <a:lnTo>
                      <a:pt x="634" y="509"/>
                    </a:lnTo>
                    <a:lnTo>
                      <a:pt x="712" y="485"/>
                    </a:lnTo>
                    <a:lnTo>
                      <a:pt x="777" y="449"/>
                    </a:lnTo>
                    <a:lnTo>
                      <a:pt x="831" y="413"/>
                    </a:lnTo>
                    <a:lnTo>
                      <a:pt x="873" y="365"/>
                    </a:lnTo>
                    <a:lnTo>
                      <a:pt x="897" y="311"/>
                    </a:lnTo>
                    <a:lnTo>
                      <a:pt x="909" y="258"/>
                    </a:lnTo>
                    <a:lnTo>
                      <a:pt x="903" y="216"/>
                    </a:lnTo>
                    <a:lnTo>
                      <a:pt x="885" y="174"/>
                    </a:lnTo>
                    <a:lnTo>
                      <a:pt x="861" y="132"/>
                    </a:lnTo>
                    <a:lnTo>
                      <a:pt x="825" y="102"/>
                    </a:lnTo>
                    <a:lnTo>
                      <a:pt x="783" y="66"/>
                    </a:lnTo>
                    <a:lnTo>
                      <a:pt x="735" y="42"/>
                    </a:lnTo>
                    <a:lnTo>
                      <a:pt x="616" y="0"/>
                    </a:lnTo>
                    <a:lnTo>
                      <a:pt x="616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0" scaled="1"/>
                <a:tileRect/>
              </a:gradFill>
              <a:ln w="9525">
                <a:noFill/>
                <a:round/>
              </a:ln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6429" name="Freeform 45"/>
              <p:cNvSpPr/>
              <p:nvPr/>
            </p:nvSpPr>
            <p:spPr bwMode="hidden">
              <a:xfrm>
                <a:off x="4564" y="3492"/>
                <a:ext cx="365" cy="66"/>
              </a:xfrm>
              <a:custGeom>
                <a:cxnLst>
                  <a:cxn ang="0">
                    <a:pos x="240" y="18"/>
                  </a:cxn>
                  <a:cxn ang="0">
                    <a:pos x="299" y="24"/>
                  </a:cxn>
                  <a:cxn ang="0">
                    <a:pos x="359" y="30"/>
                  </a:cxn>
                  <a:cxn ang="0">
                    <a:pos x="365" y="12"/>
                  </a:cxn>
                  <a:cxn ang="0">
                    <a:pos x="305" y="6"/>
                  </a:cxn>
                  <a:cxn ang="0">
                    <a:pos x="240" y="0"/>
                  </a:cxn>
                  <a:cxn ang="0">
                    <a:pos x="174" y="6"/>
                  </a:cxn>
                  <a:cxn ang="0">
                    <a:pos x="114" y="12"/>
                  </a:cxn>
                  <a:cxn ang="0">
                    <a:pos x="0" y="42"/>
                  </a:cxn>
                  <a:cxn ang="0">
                    <a:pos x="0" y="66"/>
                  </a:cxn>
                  <a:cxn ang="0">
                    <a:pos x="54" y="48"/>
                  </a:cxn>
                  <a:cxn ang="0">
                    <a:pos x="114" y="30"/>
                  </a:cxn>
                  <a:cxn ang="0">
                    <a:pos x="174" y="24"/>
                  </a:cxn>
                  <a:cxn ang="0">
                    <a:pos x="240" y="18"/>
                  </a:cxn>
                  <a:cxn ang="0">
                    <a:pos x="240" y="18"/>
                  </a:cxn>
                </a:cxnLst>
                <a:rect l="0" t="0" r="r" b="b"/>
                <a:pathLst>
                  <a:path w="365" h="66">
                    <a:moveTo>
                      <a:pt x="240" y="18"/>
                    </a:moveTo>
                    <a:lnTo>
                      <a:pt x="299" y="24"/>
                    </a:lnTo>
                    <a:lnTo>
                      <a:pt x="359" y="30"/>
                    </a:lnTo>
                    <a:lnTo>
                      <a:pt x="365" y="12"/>
                    </a:lnTo>
                    <a:lnTo>
                      <a:pt x="305" y="6"/>
                    </a:lnTo>
                    <a:lnTo>
                      <a:pt x="240" y="0"/>
                    </a:lnTo>
                    <a:lnTo>
                      <a:pt x="174" y="6"/>
                    </a:lnTo>
                    <a:lnTo>
                      <a:pt x="114" y="12"/>
                    </a:lnTo>
                    <a:lnTo>
                      <a:pt x="0" y="42"/>
                    </a:lnTo>
                    <a:lnTo>
                      <a:pt x="0" y="66"/>
                    </a:lnTo>
                    <a:lnTo>
                      <a:pt x="54" y="48"/>
                    </a:lnTo>
                    <a:lnTo>
                      <a:pt x="114" y="30"/>
                    </a:lnTo>
                    <a:lnTo>
                      <a:pt x="174" y="24"/>
                    </a:lnTo>
                    <a:lnTo>
                      <a:pt x="240" y="18"/>
                    </a:lnTo>
                    <a:lnTo>
                      <a:pt x="240" y="1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  <a:tileRect/>
              </a:gradFill>
              <a:ln w="9525">
                <a:noFill/>
                <a:round/>
              </a:ln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6430" name="Freeform 46"/>
              <p:cNvSpPr/>
              <p:nvPr/>
            </p:nvSpPr>
            <p:spPr bwMode="hidden">
              <a:xfrm>
                <a:off x="4463" y="3558"/>
                <a:ext cx="66" cy="48"/>
              </a:xfrm>
              <a:custGeom>
                <a:cxnLst>
                  <a:cxn ang="0">
                    <a:pos x="66" y="18"/>
                  </a:cxn>
                  <a:cxn ang="0">
                    <a:pos x="48" y="0"/>
                  </a:cxn>
                  <a:cxn ang="0">
                    <a:pos x="24" y="12"/>
                  </a:cxn>
                  <a:cxn ang="0">
                    <a:pos x="0" y="30"/>
                  </a:cxn>
                  <a:cxn ang="0">
                    <a:pos x="12" y="48"/>
                  </a:cxn>
                  <a:cxn ang="0">
                    <a:pos x="42" y="30"/>
                  </a:cxn>
                  <a:cxn ang="0">
                    <a:pos x="66" y="18"/>
                  </a:cxn>
                  <a:cxn ang="0">
                    <a:pos x="66" y="18"/>
                  </a:cxn>
                </a:cxnLst>
                <a:rect l="0" t="0" r="r" b="b"/>
                <a:pathLst>
                  <a:path w="66" h="48">
                    <a:moveTo>
                      <a:pt x="66" y="18"/>
                    </a:moveTo>
                    <a:lnTo>
                      <a:pt x="48" y="0"/>
                    </a:lnTo>
                    <a:lnTo>
                      <a:pt x="24" y="12"/>
                    </a:lnTo>
                    <a:lnTo>
                      <a:pt x="0" y="30"/>
                    </a:lnTo>
                    <a:lnTo>
                      <a:pt x="12" y="48"/>
                    </a:lnTo>
                    <a:lnTo>
                      <a:pt x="42" y="30"/>
                    </a:lnTo>
                    <a:lnTo>
                      <a:pt x="66" y="18"/>
                    </a:lnTo>
                    <a:lnTo>
                      <a:pt x="66" y="1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  <a:tileRect/>
              </a:gradFill>
              <a:ln w="9525">
                <a:noFill/>
                <a:round/>
              </a:ln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6431" name="Oval 47"/>
              <p:cNvSpPr>
                <a:spLocks noChangeArrowheads="1"/>
              </p:cNvSpPr>
              <p:nvPr/>
            </p:nvSpPr>
            <p:spPr bwMode="hidden">
              <a:xfrm>
                <a:off x="4546" y="3608"/>
                <a:ext cx="518" cy="319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0" scaled="1"/>
                <a:tileRect/>
              </a:gradFill>
              <a:ln w="9525">
                <a:noFill/>
                <a:round/>
              </a:ln>
              <a:effectLst/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6432" name="Oval 48"/>
              <p:cNvSpPr>
                <a:spLocks noChangeArrowheads="1"/>
              </p:cNvSpPr>
              <p:nvPr/>
            </p:nvSpPr>
            <p:spPr bwMode="hidden">
              <a:xfrm>
                <a:off x="4578" y="3630"/>
                <a:ext cx="446" cy="271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  <a:tileRect/>
              </a:gradFill>
              <a:ln w="9525">
                <a:noFill/>
                <a:round/>
              </a:ln>
              <a:effectLst/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6433" name="Oval 49"/>
              <p:cNvSpPr>
                <a:spLocks noChangeArrowheads="1"/>
              </p:cNvSpPr>
              <p:nvPr/>
            </p:nvSpPr>
            <p:spPr bwMode="hidden">
              <a:xfrm>
                <a:off x="4610" y="3650"/>
                <a:ext cx="386" cy="233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  <a:tileRect/>
              </a:gradFill>
              <a:ln w="9525">
                <a:noFill/>
                <a:round/>
              </a:ln>
              <a:effectLst/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6434" name="Oval 50"/>
              <p:cNvSpPr>
                <a:spLocks noChangeArrowheads="1"/>
              </p:cNvSpPr>
              <p:nvPr/>
            </p:nvSpPr>
            <p:spPr bwMode="hidden">
              <a:xfrm>
                <a:off x="4654" y="3678"/>
                <a:ext cx="298" cy="177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  <a:tileRect/>
              </a:gradFill>
              <a:ln w="9525">
                <a:noFill/>
                <a:round/>
              </a:ln>
              <a:effectLst/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6435" name="Oval 51"/>
              <p:cNvSpPr>
                <a:spLocks noChangeArrowheads="1"/>
              </p:cNvSpPr>
              <p:nvPr/>
            </p:nvSpPr>
            <p:spPr bwMode="hidden">
              <a:xfrm>
                <a:off x="4690" y="3698"/>
                <a:ext cx="222" cy="139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  <a:tileRect/>
              </a:gradFill>
              <a:ln w="9525">
                <a:noFill/>
                <a:round/>
              </a:ln>
              <a:effectLst/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6436" name="Oval 52"/>
              <p:cNvSpPr>
                <a:spLocks noChangeArrowheads="1"/>
              </p:cNvSpPr>
              <p:nvPr/>
            </p:nvSpPr>
            <p:spPr bwMode="hidden">
              <a:xfrm>
                <a:off x="4738" y="3728"/>
                <a:ext cx="126" cy="81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  <a:tileRect/>
              </a:gradFill>
              <a:ln w="9525">
                <a:noFill/>
                <a:round/>
              </a:ln>
              <a:effectLst/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</p:grpSp>
        <p:grpSp>
          <p:nvGrpSpPr>
            <p:cNvPr id="16437" name="Group 53"/>
            <p:cNvGrpSpPr/>
            <p:nvPr userDrawn="1"/>
          </p:nvGrpSpPr>
          <p:grpSpPr>
            <a:xfrm>
              <a:off x="5280" y="3024"/>
              <a:ext cx="425" cy="258"/>
              <a:chOff x="5280" y="3024"/>
              <a:chExt cx="425" cy="258"/>
            </a:xfrm>
          </p:grpSpPr>
          <p:sp>
            <p:nvSpPr>
              <p:cNvPr id="16438" name="Freeform 54"/>
              <p:cNvSpPr/>
              <p:nvPr/>
            </p:nvSpPr>
            <p:spPr bwMode="hidden">
              <a:xfrm>
                <a:off x="5280" y="3186"/>
                <a:ext cx="383" cy="96"/>
              </a:xfrm>
              <a:custGeom>
                <a:cxnLst>
                  <a:cxn ang="0">
                    <a:pos x="209" y="96"/>
                  </a:cxn>
                  <a:cxn ang="0">
                    <a:pos x="143" y="90"/>
                  </a:cxn>
                  <a:cxn ang="0">
                    <a:pos x="83" y="66"/>
                  </a:cxn>
                  <a:cxn ang="0">
                    <a:pos x="35" y="36"/>
                  </a:cxn>
                  <a:cxn ang="0">
                    <a:pos x="6" y="0"/>
                  </a:cxn>
                  <a:cxn ang="0">
                    <a:pos x="0" y="6"/>
                  </a:cxn>
                  <a:cxn ang="0">
                    <a:pos x="29" y="42"/>
                  </a:cxn>
                  <a:cxn ang="0">
                    <a:pos x="77" y="72"/>
                  </a:cxn>
                  <a:cxn ang="0">
                    <a:pos x="137" y="90"/>
                  </a:cxn>
                  <a:cxn ang="0">
                    <a:pos x="209" y="96"/>
                  </a:cxn>
                  <a:cxn ang="0">
                    <a:pos x="263" y="90"/>
                  </a:cxn>
                  <a:cxn ang="0">
                    <a:pos x="311" y="84"/>
                  </a:cxn>
                  <a:cxn ang="0">
                    <a:pos x="352" y="66"/>
                  </a:cxn>
                  <a:cxn ang="0">
                    <a:pos x="382" y="42"/>
                  </a:cxn>
                  <a:cxn ang="0">
                    <a:pos x="376" y="42"/>
                  </a:cxn>
                  <a:cxn ang="0">
                    <a:pos x="346" y="66"/>
                  </a:cxn>
                  <a:cxn ang="0">
                    <a:pos x="305" y="78"/>
                  </a:cxn>
                  <a:cxn ang="0">
                    <a:pos x="263" y="90"/>
                  </a:cxn>
                  <a:cxn ang="0">
                    <a:pos x="209" y="96"/>
                  </a:cxn>
                  <a:cxn ang="0">
                    <a:pos x="209" y="96"/>
                  </a:cxn>
                </a:cxnLst>
                <a:rect l="0" t="0" r="r" b="b"/>
                <a:pathLst>
                  <a:path w="382" h="96">
                    <a:moveTo>
                      <a:pt x="209" y="96"/>
                    </a:moveTo>
                    <a:lnTo>
                      <a:pt x="143" y="90"/>
                    </a:lnTo>
                    <a:lnTo>
                      <a:pt x="83" y="66"/>
                    </a:lnTo>
                    <a:lnTo>
                      <a:pt x="35" y="36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29" y="42"/>
                    </a:lnTo>
                    <a:lnTo>
                      <a:pt x="77" y="72"/>
                    </a:lnTo>
                    <a:lnTo>
                      <a:pt x="137" y="90"/>
                    </a:lnTo>
                    <a:lnTo>
                      <a:pt x="209" y="96"/>
                    </a:lnTo>
                    <a:lnTo>
                      <a:pt x="263" y="90"/>
                    </a:lnTo>
                    <a:lnTo>
                      <a:pt x="311" y="84"/>
                    </a:lnTo>
                    <a:lnTo>
                      <a:pt x="352" y="66"/>
                    </a:lnTo>
                    <a:lnTo>
                      <a:pt x="382" y="42"/>
                    </a:lnTo>
                    <a:lnTo>
                      <a:pt x="376" y="42"/>
                    </a:lnTo>
                    <a:lnTo>
                      <a:pt x="346" y="66"/>
                    </a:lnTo>
                    <a:lnTo>
                      <a:pt x="305" y="78"/>
                    </a:lnTo>
                    <a:lnTo>
                      <a:pt x="263" y="90"/>
                    </a:lnTo>
                    <a:lnTo>
                      <a:pt x="209" y="96"/>
                    </a:lnTo>
                    <a:lnTo>
                      <a:pt x="209" y="9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5400000" scaled="1"/>
                <a:tileRect/>
              </a:gradFill>
              <a:ln w="9525">
                <a:noFill/>
                <a:round/>
              </a:ln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6439" name="Freeform 55"/>
              <p:cNvSpPr/>
              <p:nvPr/>
            </p:nvSpPr>
            <p:spPr bwMode="hidden">
              <a:xfrm>
                <a:off x="5315" y="3024"/>
                <a:ext cx="258" cy="54"/>
              </a:xfrm>
              <a:custGeom>
                <a:cxnLst>
                  <a:cxn ang="0">
                    <a:pos x="174" y="0"/>
                  </a:cxn>
                  <a:cxn ang="0">
                    <a:pos x="216" y="6"/>
                  </a:cxn>
                  <a:cxn ang="0">
                    <a:pos x="258" y="12"/>
                  </a:cxn>
                  <a:cxn ang="0">
                    <a:pos x="252" y="6"/>
                  </a:cxn>
                  <a:cxn ang="0">
                    <a:pos x="216" y="0"/>
                  </a:cxn>
                  <a:cxn ang="0">
                    <a:pos x="174" y="0"/>
                  </a:cxn>
                  <a:cxn ang="0">
                    <a:pos x="120" y="6"/>
                  </a:cxn>
                  <a:cxn ang="0">
                    <a:pos x="78" y="12"/>
                  </a:cxn>
                  <a:cxn ang="0">
                    <a:pos x="36" y="30"/>
                  </a:cxn>
                  <a:cxn ang="0">
                    <a:pos x="0" y="48"/>
                  </a:cxn>
                  <a:cxn ang="0">
                    <a:pos x="6" y="54"/>
                  </a:cxn>
                  <a:cxn ang="0">
                    <a:pos x="36" y="36"/>
                  </a:cxn>
                  <a:cxn ang="0">
                    <a:pos x="78" y="18"/>
                  </a:cxn>
                  <a:cxn ang="0">
                    <a:pos x="120" y="6"/>
                  </a:cxn>
                  <a:cxn ang="0">
                    <a:pos x="174" y="0"/>
                  </a:cxn>
                  <a:cxn ang="0">
                    <a:pos x="174" y="0"/>
                  </a:cxn>
                </a:cxnLst>
                <a:rect l="0" t="0" r="r" b="b"/>
                <a:pathLst>
                  <a:path w="258" h="54">
                    <a:moveTo>
                      <a:pt x="174" y="0"/>
                    </a:moveTo>
                    <a:lnTo>
                      <a:pt x="216" y="6"/>
                    </a:lnTo>
                    <a:lnTo>
                      <a:pt x="258" y="12"/>
                    </a:lnTo>
                    <a:lnTo>
                      <a:pt x="252" y="6"/>
                    </a:lnTo>
                    <a:lnTo>
                      <a:pt x="216" y="0"/>
                    </a:lnTo>
                    <a:lnTo>
                      <a:pt x="174" y="0"/>
                    </a:lnTo>
                    <a:lnTo>
                      <a:pt x="120" y="6"/>
                    </a:lnTo>
                    <a:lnTo>
                      <a:pt x="78" y="12"/>
                    </a:lnTo>
                    <a:lnTo>
                      <a:pt x="36" y="30"/>
                    </a:lnTo>
                    <a:lnTo>
                      <a:pt x="0" y="48"/>
                    </a:lnTo>
                    <a:lnTo>
                      <a:pt x="6" y="54"/>
                    </a:lnTo>
                    <a:lnTo>
                      <a:pt x="36" y="36"/>
                    </a:lnTo>
                    <a:lnTo>
                      <a:pt x="78" y="18"/>
                    </a:lnTo>
                    <a:lnTo>
                      <a:pt x="120" y="6"/>
                    </a:lnTo>
                    <a:lnTo>
                      <a:pt x="174" y="0"/>
                    </a:lnTo>
                    <a:lnTo>
                      <a:pt x="17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5400000" scaled="1"/>
                <a:tileRect/>
              </a:gradFill>
              <a:ln w="9525">
                <a:noFill/>
                <a:round/>
              </a:ln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6440" name="Freeform 56"/>
              <p:cNvSpPr/>
              <p:nvPr/>
            </p:nvSpPr>
            <p:spPr bwMode="hidden">
              <a:xfrm>
                <a:off x="5645" y="3066"/>
                <a:ext cx="60" cy="156"/>
              </a:xfrm>
              <a:custGeom>
                <a:cxnLst>
                  <a:cxn ang="0">
                    <a:pos x="54" y="90"/>
                  </a:cxn>
                  <a:cxn ang="0">
                    <a:pos x="48" y="126"/>
                  </a:cxn>
                  <a:cxn ang="0">
                    <a:pos x="24" y="156"/>
                  </a:cxn>
                  <a:cxn ang="0">
                    <a:pos x="30" y="156"/>
                  </a:cxn>
                  <a:cxn ang="0">
                    <a:pos x="54" y="126"/>
                  </a:cxn>
                  <a:cxn ang="0">
                    <a:pos x="60" y="90"/>
                  </a:cxn>
                  <a:cxn ang="0">
                    <a:pos x="54" y="66"/>
                  </a:cxn>
                  <a:cxn ang="0">
                    <a:pos x="48" y="42"/>
                  </a:cxn>
                  <a:cxn ang="0">
                    <a:pos x="30" y="18"/>
                  </a:cxn>
                  <a:cxn ang="0">
                    <a:pos x="6" y="0"/>
                  </a:cxn>
                  <a:cxn ang="0">
                    <a:pos x="0" y="6"/>
                  </a:cxn>
                  <a:cxn ang="0">
                    <a:pos x="24" y="24"/>
                  </a:cxn>
                  <a:cxn ang="0">
                    <a:pos x="42" y="42"/>
                  </a:cxn>
                  <a:cxn ang="0">
                    <a:pos x="48" y="66"/>
                  </a:cxn>
                  <a:cxn ang="0">
                    <a:pos x="54" y="90"/>
                  </a:cxn>
                  <a:cxn ang="0">
                    <a:pos x="54" y="90"/>
                  </a:cxn>
                </a:cxnLst>
                <a:rect l="0" t="0" r="r" b="b"/>
                <a:pathLst>
                  <a:path w="60" h="156">
                    <a:moveTo>
                      <a:pt x="54" y="90"/>
                    </a:moveTo>
                    <a:lnTo>
                      <a:pt x="48" y="126"/>
                    </a:lnTo>
                    <a:lnTo>
                      <a:pt x="24" y="156"/>
                    </a:lnTo>
                    <a:lnTo>
                      <a:pt x="30" y="156"/>
                    </a:lnTo>
                    <a:lnTo>
                      <a:pt x="54" y="126"/>
                    </a:lnTo>
                    <a:lnTo>
                      <a:pt x="60" y="90"/>
                    </a:lnTo>
                    <a:lnTo>
                      <a:pt x="54" y="66"/>
                    </a:lnTo>
                    <a:lnTo>
                      <a:pt x="48" y="42"/>
                    </a:lnTo>
                    <a:lnTo>
                      <a:pt x="30" y="18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24" y="24"/>
                    </a:lnTo>
                    <a:lnTo>
                      <a:pt x="42" y="42"/>
                    </a:lnTo>
                    <a:lnTo>
                      <a:pt x="48" y="66"/>
                    </a:lnTo>
                    <a:lnTo>
                      <a:pt x="54" y="90"/>
                    </a:lnTo>
                    <a:lnTo>
                      <a:pt x="54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5400000" scaled="1"/>
                <a:tileRect/>
              </a:gradFill>
              <a:ln w="9525">
                <a:noFill/>
                <a:round/>
              </a:ln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6441" name="Freeform 57"/>
              <p:cNvSpPr/>
              <p:nvPr/>
            </p:nvSpPr>
            <p:spPr bwMode="hidden">
              <a:xfrm>
                <a:off x="5375" y="3246"/>
                <a:ext cx="192" cy="18"/>
              </a:xfrm>
              <a:custGeom>
                <a:cxnLst>
                  <a:cxn ang="0">
                    <a:pos x="114" y="12"/>
                  </a:cxn>
                  <a:cxn ang="0">
                    <a:pos x="72" y="6"/>
                  </a:cxn>
                  <a:cxn ang="0">
                    <a:pos x="30" y="0"/>
                  </a:cxn>
                  <a:cxn ang="0">
                    <a:pos x="0" y="0"/>
                  </a:cxn>
                  <a:cxn ang="0">
                    <a:pos x="54" y="12"/>
                  </a:cxn>
                  <a:cxn ang="0">
                    <a:pos x="114" y="18"/>
                  </a:cxn>
                  <a:cxn ang="0">
                    <a:pos x="156" y="18"/>
                  </a:cxn>
                  <a:cxn ang="0">
                    <a:pos x="192" y="12"/>
                  </a:cxn>
                  <a:cxn ang="0">
                    <a:pos x="186" y="0"/>
                  </a:cxn>
                  <a:cxn ang="0">
                    <a:pos x="150" y="6"/>
                  </a:cxn>
                  <a:cxn ang="0">
                    <a:pos x="114" y="12"/>
                  </a:cxn>
                  <a:cxn ang="0">
                    <a:pos x="114" y="12"/>
                  </a:cxn>
                </a:cxnLst>
                <a:rect l="0" t="0" r="r" b="b"/>
                <a:pathLst>
                  <a:path w="192" h="18">
                    <a:moveTo>
                      <a:pt x="114" y="12"/>
                    </a:moveTo>
                    <a:lnTo>
                      <a:pt x="72" y="6"/>
                    </a:lnTo>
                    <a:lnTo>
                      <a:pt x="30" y="0"/>
                    </a:lnTo>
                    <a:lnTo>
                      <a:pt x="0" y="0"/>
                    </a:lnTo>
                    <a:lnTo>
                      <a:pt x="54" y="12"/>
                    </a:lnTo>
                    <a:lnTo>
                      <a:pt x="114" y="18"/>
                    </a:lnTo>
                    <a:lnTo>
                      <a:pt x="156" y="18"/>
                    </a:lnTo>
                    <a:lnTo>
                      <a:pt x="192" y="12"/>
                    </a:lnTo>
                    <a:lnTo>
                      <a:pt x="186" y="0"/>
                    </a:lnTo>
                    <a:lnTo>
                      <a:pt x="150" y="6"/>
                    </a:lnTo>
                    <a:lnTo>
                      <a:pt x="114" y="12"/>
                    </a:lnTo>
                    <a:lnTo>
                      <a:pt x="114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5400000" scaled="1"/>
                <a:tileRect/>
              </a:gradFill>
              <a:ln w="9525">
                <a:noFill/>
                <a:round/>
              </a:ln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6442" name="Freeform 58"/>
              <p:cNvSpPr/>
              <p:nvPr/>
            </p:nvSpPr>
            <p:spPr bwMode="hidden">
              <a:xfrm>
                <a:off x="5304" y="3042"/>
                <a:ext cx="161" cy="186"/>
              </a:xfrm>
              <a:custGeom>
                <a:cxnLst>
                  <a:cxn ang="0">
                    <a:pos x="11" y="114"/>
                  </a:cxn>
                  <a:cxn ang="0">
                    <a:pos x="17" y="96"/>
                  </a:cxn>
                  <a:cxn ang="0">
                    <a:pos x="23" y="78"/>
                  </a:cxn>
                  <a:cxn ang="0">
                    <a:pos x="53" y="42"/>
                  </a:cxn>
                  <a:cxn ang="0">
                    <a:pos x="101" y="18"/>
                  </a:cxn>
                  <a:cxn ang="0">
                    <a:pos x="155" y="6"/>
                  </a:cxn>
                  <a:cxn ang="0">
                    <a:pos x="161" y="0"/>
                  </a:cxn>
                  <a:cxn ang="0">
                    <a:pos x="95" y="12"/>
                  </a:cxn>
                  <a:cxn ang="0">
                    <a:pos x="47" y="36"/>
                  </a:cxn>
                  <a:cxn ang="0">
                    <a:pos x="11" y="72"/>
                  </a:cxn>
                  <a:cxn ang="0">
                    <a:pos x="5" y="90"/>
                  </a:cxn>
                  <a:cxn ang="0">
                    <a:pos x="0" y="114"/>
                  </a:cxn>
                  <a:cxn ang="0">
                    <a:pos x="11" y="150"/>
                  </a:cxn>
                  <a:cxn ang="0">
                    <a:pos x="23" y="168"/>
                  </a:cxn>
                  <a:cxn ang="0">
                    <a:pos x="41" y="186"/>
                  </a:cxn>
                  <a:cxn ang="0">
                    <a:pos x="65" y="186"/>
                  </a:cxn>
                  <a:cxn ang="0">
                    <a:pos x="41" y="168"/>
                  </a:cxn>
                  <a:cxn ang="0">
                    <a:pos x="23" y="150"/>
                  </a:cxn>
                  <a:cxn ang="0">
                    <a:pos x="17" y="132"/>
                  </a:cxn>
                  <a:cxn ang="0">
                    <a:pos x="11" y="114"/>
                  </a:cxn>
                  <a:cxn ang="0">
                    <a:pos x="11" y="114"/>
                  </a:cxn>
                </a:cxnLst>
                <a:rect l="0" t="0" r="r" b="b"/>
                <a:pathLst>
                  <a:path w="161" h="186">
                    <a:moveTo>
                      <a:pt x="11" y="114"/>
                    </a:moveTo>
                    <a:lnTo>
                      <a:pt x="17" y="96"/>
                    </a:lnTo>
                    <a:lnTo>
                      <a:pt x="23" y="78"/>
                    </a:lnTo>
                    <a:lnTo>
                      <a:pt x="53" y="42"/>
                    </a:lnTo>
                    <a:lnTo>
                      <a:pt x="101" y="18"/>
                    </a:lnTo>
                    <a:lnTo>
                      <a:pt x="155" y="6"/>
                    </a:lnTo>
                    <a:lnTo>
                      <a:pt x="161" y="0"/>
                    </a:lnTo>
                    <a:lnTo>
                      <a:pt x="95" y="12"/>
                    </a:lnTo>
                    <a:lnTo>
                      <a:pt x="47" y="36"/>
                    </a:lnTo>
                    <a:lnTo>
                      <a:pt x="11" y="72"/>
                    </a:lnTo>
                    <a:lnTo>
                      <a:pt x="5" y="90"/>
                    </a:lnTo>
                    <a:lnTo>
                      <a:pt x="0" y="114"/>
                    </a:lnTo>
                    <a:lnTo>
                      <a:pt x="11" y="150"/>
                    </a:lnTo>
                    <a:lnTo>
                      <a:pt x="23" y="168"/>
                    </a:lnTo>
                    <a:lnTo>
                      <a:pt x="41" y="186"/>
                    </a:lnTo>
                    <a:lnTo>
                      <a:pt x="65" y="186"/>
                    </a:lnTo>
                    <a:lnTo>
                      <a:pt x="41" y="168"/>
                    </a:lnTo>
                    <a:lnTo>
                      <a:pt x="23" y="150"/>
                    </a:lnTo>
                    <a:lnTo>
                      <a:pt x="17" y="132"/>
                    </a:lnTo>
                    <a:lnTo>
                      <a:pt x="11" y="114"/>
                    </a:lnTo>
                    <a:lnTo>
                      <a:pt x="11" y="1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accent2"/>
                  </a:gs>
                </a:gsLst>
                <a:lin ang="5400000" scaled="1"/>
                <a:tileRect/>
              </a:gradFill>
              <a:ln w="9525">
                <a:noFill/>
                <a:round/>
              </a:ln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6443" name="Freeform 59"/>
              <p:cNvSpPr/>
              <p:nvPr/>
            </p:nvSpPr>
            <p:spPr bwMode="hidden">
              <a:xfrm>
                <a:off x="5489" y="3042"/>
                <a:ext cx="186" cy="210"/>
              </a:xfrm>
              <a:custGeom>
                <a:cxnLst>
                  <a:cxn ang="0">
                    <a:pos x="0" y="6"/>
                  </a:cxn>
                  <a:cxn ang="0">
                    <a:pos x="66" y="12"/>
                  </a:cxn>
                  <a:cxn ang="0">
                    <a:pos x="119" y="36"/>
                  </a:cxn>
                  <a:cxn ang="0">
                    <a:pos x="155" y="72"/>
                  </a:cxn>
                  <a:cxn ang="0">
                    <a:pos x="161" y="90"/>
                  </a:cxn>
                  <a:cxn ang="0">
                    <a:pos x="167" y="114"/>
                  </a:cxn>
                  <a:cxn ang="0">
                    <a:pos x="161" y="138"/>
                  </a:cxn>
                  <a:cxn ang="0">
                    <a:pos x="149" y="162"/>
                  </a:cxn>
                  <a:cxn ang="0">
                    <a:pos x="119" y="180"/>
                  </a:cxn>
                  <a:cxn ang="0">
                    <a:pos x="90" y="198"/>
                  </a:cxn>
                  <a:cxn ang="0">
                    <a:pos x="96" y="210"/>
                  </a:cxn>
                  <a:cxn ang="0">
                    <a:pos x="131" y="192"/>
                  </a:cxn>
                  <a:cxn ang="0">
                    <a:pos x="161" y="168"/>
                  </a:cxn>
                  <a:cxn ang="0">
                    <a:pos x="179" y="144"/>
                  </a:cxn>
                  <a:cxn ang="0">
                    <a:pos x="185" y="114"/>
                  </a:cxn>
                  <a:cxn ang="0">
                    <a:pos x="179" y="90"/>
                  </a:cxn>
                  <a:cxn ang="0">
                    <a:pos x="173" y="66"/>
                  </a:cxn>
                  <a:cxn ang="0">
                    <a:pos x="155" y="48"/>
                  </a:cxn>
                  <a:cxn ang="0">
                    <a:pos x="131" y="30"/>
                  </a:cxn>
                  <a:cxn ang="0">
                    <a:pos x="72" y="6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0" y="6"/>
                  </a:cxn>
                </a:cxnLst>
                <a:rect l="0" t="0" r="r" b="b"/>
                <a:pathLst>
                  <a:path w="185" h="210">
                    <a:moveTo>
                      <a:pt x="0" y="6"/>
                    </a:moveTo>
                    <a:lnTo>
                      <a:pt x="66" y="12"/>
                    </a:lnTo>
                    <a:lnTo>
                      <a:pt x="119" y="36"/>
                    </a:lnTo>
                    <a:lnTo>
                      <a:pt x="155" y="72"/>
                    </a:lnTo>
                    <a:lnTo>
                      <a:pt x="161" y="90"/>
                    </a:lnTo>
                    <a:lnTo>
                      <a:pt x="167" y="114"/>
                    </a:lnTo>
                    <a:lnTo>
                      <a:pt x="161" y="138"/>
                    </a:lnTo>
                    <a:lnTo>
                      <a:pt x="149" y="162"/>
                    </a:lnTo>
                    <a:lnTo>
                      <a:pt x="119" y="180"/>
                    </a:lnTo>
                    <a:lnTo>
                      <a:pt x="90" y="198"/>
                    </a:lnTo>
                    <a:lnTo>
                      <a:pt x="96" y="210"/>
                    </a:lnTo>
                    <a:lnTo>
                      <a:pt x="131" y="192"/>
                    </a:lnTo>
                    <a:lnTo>
                      <a:pt x="161" y="168"/>
                    </a:lnTo>
                    <a:lnTo>
                      <a:pt x="179" y="144"/>
                    </a:lnTo>
                    <a:lnTo>
                      <a:pt x="185" y="114"/>
                    </a:lnTo>
                    <a:lnTo>
                      <a:pt x="179" y="90"/>
                    </a:lnTo>
                    <a:lnTo>
                      <a:pt x="173" y="66"/>
                    </a:lnTo>
                    <a:lnTo>
                      <a:pt x="155" y="48"/>
                    </a:lnTo>
                    <a:lnTo>
                      <a:pt x="131" y="30"/>
                    </a:lnTo>
                    <a:lnTo>
                      <a:pt x="72" y="6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0" y="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accent2"/>
                  </a:gs>
                </a:gsLst>
                <a:lin ang="5400000" scaled="1"/>
                <a:tileRect/>
              </a:gradFill>
              <a:ln w="9525">
                <a:noFill/>
                <a:round/>
              </a:ln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6444" name="Freeform 60"/>
              <p:cNvSpPr>
                <a:spLocks noEditPoints="1"/>
              </p:cNvSpPr>
              <p:nvPr/>
            </p:nvSpPr>
            <p:spPr bwMode="hidden">
              <a:xfrm>
                <a:off x="5345" y="3058"/>
                <a:ext cx="299" cy="186"/>
              </a:xfrm>
              <a:custGeom>
                <a:cxnLst>
                  <a:cxn ang="0">
                    <a:pos x="150" y="0"/>
                  </a:cxn>
                  <a:cxn ang="0">
                    <a:pos x="90" y="6"/>
                  </a:cxn>
                  <a:cxn ang="0">
                    <a:pos x="42" y="30"/>
                  </a:cxn>
                  <a:cxn ang="0">
                    <a:pos x="12" y="54"/>
                  </a:cxn>
                  <a:cxn ang="0">
                    <a:pos x="6" y="72"/>
                  </a:cxn>
                  <a:cxn ang="0">
                    <a:pos x="0" y="90"/>
                  </a:cxn>
                  <a:cxn ang="0">
                    <a:pos x="6" y="108"/>
                  </a:cxn>
                  <a:cxn ang="0">
                    <a:pos x="12" y="126"/>
                  </a:cxn>
                  <a:cxn ang="0">
                    <a:pos x="42" y="156"/>
                  </a:cxn>
                  <a:cxn ang="0">
                    <a:pos x="90" y="180"/>
                  </a:cxn>
                  <a:cxn ang="0">
                    <a:pos x="150" y="186"/>
                  </a:cxn>
                  <a:cxn ang="0">
                    <a:pos x="209" y="180"/>
                  </a:cxn>
                  <a:cxn ang="0">
                    <a:pos x="257" y="156"/>
                  </a:cxn>
                  <a:cxn ang="0">
                    <a:pos x="287" y="126"/>
                  </a:cxn>
                  <a:cxn ang="0">
                    <a:pos x="299" y="108"/>
                  </a:cxn>
                  <a:cxn ang="0">
                    <a:pos x="299" y="90"/>
                  </a:cxn>
                  <a:cxn ang="0">
                    <a:pos x="299" y="72"/>
                  </a:cxn>
                  <a:cxn ang="0">
                    <a:pos x="287" y="54"/>
                  </a:cxn>
                  <a:cxn ang="0">
                    <a:pos x="257" y="30"/>
                  </a:cxn>
                  <a:cxn ang="0">
                    <a:pos x="209" y="6"/>
                  </a:cxn>
                  <a:cxn ang="0">
                    <a:pos x="150" y="0"/>
                  </a:cxn>
                  <a:cxn ang="0">
                    <a:pos x="150" y="0"/>
                  </a:cxn>
                  <a:cxn ang="0">
                    <a:pos x="150" y="180"/>
                  </a:cxn>
                  <a:cxn ang="0">
                    <a:pos x="96" y="174"/>
                  </a:cxn>
                  <a:cxn ang="0">
                    <a:pos x="48" y="156"/>
                  </a:cxn>
                  <a:cxn ang="0">
                    <a:pos x="18" y="126"/>
                  </a:cxn>
                  <a:cxn ang="0">
                    <a:pos x="12" y="108"/>
                  </a:cxn>
                  <a:cxn ang="0">
                    <a:pos x="6" y="90"/>
                  </a:cxn>
                  <a:cxn ang="0">
                    <a:pos x="12" y="72"/>
                  </a:cxn>
                  <a:cxn ang="0">
                    <a:pos x="18" y="54"/>
                  </a:cxn>
                  <a:cxn ang="0">
                    <a:pos x="48" y="30"/>
                  </a:cxn>
                  <a:cxn ang="0">
                    <a:pos x="96" y="12"/>
                  </a:cxn>
                  <a:cxn ang="0">
                    <a:pos x="150" y="6"/>
                  </a:cxn>
                  <a:cxn ang="0">
                    <a:pos x="203" y="12"/>
                  </a:cxn>
                  <a:cxn ang="0">
                    <a:pos x="251" y="30"/>
                  </a:cxn>
                  <a:cxn ang="0">
                    <a:pos x="281" y="54"/>
                  </a:cxn>
                  <a:cxn ang="0">
                    <a:pos x="293" y="72"/>
                  </a:cxn>
                  <a:cxn ang="0">
                    <a:pos x="293" y="90"/>
                  </a:cxn>
                  <a:cxn ang="0">
                    <a:pos x="293" y="108"/>
                  </a:cxn>
                  <a:cxn ang="0">
                    <a:pos x="281" y="126"/>
                  </a:cxn>
                  <a:cxn ang="0">
                    <a:pos x="251" y="156"/>
                  </a:cxn>
                  <a:cxn ang="0">
                    <a:pos x="203" y="174"/>
                  </a:cxn>
                  <a:cxn ang="0">
                    <a:pos x="150" y="180"/>
                  </a:cxn>
                  <a:cxn ang="0">
                    <a:pos x="150" y="180"/>
                  </a:cxn>
                </a:cxnLst>
                <a:rect l="0" t="0" r="r" b="b"/>
                <a:pathLst>
                  <a:path w="299" h="186">
                    <a:moveTo>
                      <a:pt x="150" y="0"/>
                    </a:moveTo>
                    <a:lnTo>
                      <a:pt x="90" y="6"/>
                    </a:lnTo>
                    <a:lnTo>
                      <a:pt x="42" y="30"/>
                    </a:lnTo>
                    <a:lnTo>
                      <a:pt x="12" y="54"/>
                    </a:lnTo>
                    <a:lnTo>
                      <a:pt x="6" y="72"/>
                    </a:lnTo>
                    <a:lnTo>
                      <a:pt x="0" y="90"/>
                    </a:lnTo>
                    <a:lnTo>
                      <a:pt x="6" y="108"/>
                    </a:lnTo>
                    <a:lnTo>
                      <a:pt x="12" y="126"/>
                    </a:lnTo>
                    <a:lnTo>
                      <a:pt x="42" y="156"/>
                    </a:lnTo>
                    <a:lnTo>
                      <a:pt x="90" y="180"/>
                    </a:lnTo>
                    <a:lnTo>
                      <a:pt x="150" y="186"/>
                    </a:lnTo>
                    <a:lnTo>
                      <a:pt x="209" y="180"/>
                    </a:lnTo>
                    <a:lnTo>
                      <a:pt x="257" y="156"/>
                    </a:lnTo>
                    <a:lnTo>
                      <a:pt x="287" y="126"/>
                    </a:lnTo>
                    <a:lnTo>
                      <a:pt x="299" y="108"/>
                    </a:lnTo>
                    <a:lnTo>
                      <a:pt x="299" y="90"/>
                    </a:lnTo>
                    <a:lnTo>
                      <a:pt x="299" y="72"/>
                    </a:lnTo>
                    <a:lnTo>
                      <a:pt x="287" y="54"/>
                    </a:lnTo>
                    <a:lnTo>
                      <a:pt x="257" y="30"/>
                    </a:lnTo>
                    <a:lnTo>
                      <a:pt x="209" y="6"/>
                    </a:lnTo>
                    <a:lnTo>
                      <a:pt x="150" y="0"/>
                    </a:lnTo>
                    <a:lnTo>
                      <a:pt x="150" y="0"/>
                    </a:lnTo>
                    <a:close/>
                    <a:moveTo>
                      <a:pt x="150" y="180"/>
                    </a:moveTo>
                    <a:lnTo>
                      <a:pt x="96" y="174"/>
                    </a:lnTo>
                    <a:lnTo>
                      <a:pt x="48" y="156"/>
                    </a:lnTo>
                    <a:lnTo>
                      <a:pt x="18" y="126"/>
                    </a:lnTo>
                    <a:lnTo>
                      <a:pt x="12" y="108"/>
                    </a:lnTo>
                    <a:lnTo>
                      <a:pt x="6" y="90"/>
                    </a:lnTo>
                    <a:lnTo>
                      <a:pt x="12" y="72"/>
                    </a:lnTo>
                    <a:lnTo>
                      <a:pt x="18" y="54"/>
                    </a:lnTo>
                    <a:lnTo>
                      <a:pt x="48" y="30"/>
                    </a:lnTo>
                    <a:lnTo>
                      <a:pt x="96" y="12"/>
                    </a:lnTo>
                    <a:lnTo>
                      <a:pt x="150" y="6"/>
                    </a:lnTo>
                    <a:lnTo>
                      <a:pt x="203" y="12"/>
                    </a:lnTo>
                    <a:lnTo>
                      <a:pt x="251" y="30"/>
                    </a:lnTo>
                    <a:lnTo>
                      <a:pt x="281" y="54"/>
                    </a:lnTo>
                    <a:lnTo>
                      <a:pt x="293" y="72"/>
                    </a:lnTo>
                    <a:lnTo>
                      <a:pt x="293" y="90"/>
                    </a:lnTo>
                    <a:lnTo>
                      <a:pt x="293" y="108"/>
                    </a:lnTo>
                    <a:lnTo>
                      <a:pt x="281" y="126"/>
                    </a:lnTo>
                    <a:lnTo>
                      <a:pt x="251" y="156"/>
                    </a:lnTo>
                    <a:lnTo>
                      <a:pt x="203" y="174"/>
                    </a:lnTo>
                    <a:lnTo>
                      <a:pt x="150" y="180"/>
                    </a:lnTo>
                    <a:lnTo>
                      <a:pt x="150" y="18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5400000" scaled="1"/>
                <a:tileRect/>
              </a:gradFill>
              <a:ln w="9525">
                <a:noFill/>
                <a:round/>
              </a:ln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grpSp>
            <p:nvGrpSpPr>
              <p:cNvPr id="16445" name="Group 61"/>
              <p:cNvGrpSpPr/>
              <p:nvPr/>
            </p:nvGrpSpPr>
            <p:grpSpPr>
              <a:xfrm>
                <a:off x="5381" y="3085"/>
                <a:ext cx="227" cy="132"/>
                <a:chOff x="5381" y="3085"/>
                <a:chExt cx="227" cy="132"/>
              </a:xfrm>
            </p:grpSpPr>
            <p:sp>
              <p:nvSpPr>
                <p:cNvPr id="16446" name="Oval 62"/>
                <p:cNvSpPr>
                  <a:spLocks noChangeArrowheads="1"/>
                </p:cNvSpPr>
                <p:nvPr userDrawn="1"/>
              </p:nvSpPr>
              <p:spPr bwMode="hidden">
                <a:xfrm>
                  <a:off x="5381" y="3085"/>
                  <a:ext cx="227" cy="13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chemeClr val="accent2"/>
                    </a:gs>
                  </a:gsLst>
                  <a:lin ang="5400000" scaled="1"/>
                  <a:tileRect/>
                </a:gradFill>
                <a:ln w="9525">
                  <a:noFill/>
                  <a:round/>
                </a:ln>
                <a:effectLst/>
              </p:spPr>
              <p:txBody>
                <a:bodyPr/>
                <a:lstStyle>
                  <a:defPPr>
                    <a:defRPr lang="en-US" smtId="4294967295"/>
                  </a:defPPr>
                  <a:lvl1pPr marL="0" algn="l" defTabSz="914400" rtl="0" eaLnBrk="0" fontAlgn="base" latinLnBrk="0" hangingPunct="0">
                    <a:spcBef>
                      <a:spcPct val="0"/>
                    </a:spcBef>
                    <a:spcAft>
                      <a:spcPct val="0"/>
                    </a:spcAft>
                    <a:defRPr sz="1800" kern="1200" smtId="4294967295">
                      <a:solidFill>
                        <a:schemeClr val="tx1"/>
                      </a:solidFill>
                      <a:latin typeface="Arial"/>
                      <a:ea typeface="+mn-ea"/>
                      <a:cs typeface="+mn-cs"/>
                    </a:defRPr>
                  </a:lvl1pPr>
                  <a:lvl2pPr marL="457200" algn="l" defTabSz="914400" rtl="0" eaLnBrk="0" fontAlgn="base" latinLnBrk="0" hangingPunct="0">
                    <a:spcBef>
                      <a:spcPct val="0"/>
                    </a:spcBef>
                    <a:spcAft>
                      <a:spcPct val="0"/>
                    </a:spcAft>
                    <a:defRPr sz="1800" kern="1200" smtId="4294967295">
                      <a:solidFill>
                        <a:schemeClr val="tx1"/>
                      </a:solidFill>
                      <a:latin typeface="Arial"/>
                      <a:ea typeface="+mn-ea"/>
                      <a:cs typeface="+mn-cs"/>
                    </a:defRPr>
                  </a:lvl2pPr>
                  <a:lvl3pPr marL="914400" algn="l" defTabSz="914400" rtl="0" eaLnBrk="0" fontAlgn="base" latinLnBrk="0" hangingPunct="0">
                    <a:spcBef>
                      <a:spcPct val="0"/>
                    </a:spcBef>
                    <a:spcAft>
                      <a:spcPct val="0"/>
                    </a:spcAft>
                    <a:defRPr sz="1800" kern="1200" smtId="4294967295">
                      <a:solidFill>
                        <a:schemeClr val="tx1"/>
                      </a:solidFill>
                      <a:latin typeface="Arial"/>
                      <a:ea typeface="+mn-ea"/>
                      <a:cs typeface="+mn-cs"/>
                    </a:defRPr>
                  </a:lvl3pPr>
                  <a:lvl4pPr marL="1371600" algn="l" defTabSz="914400" rtl="0" eaLnBrk="0" fontAlgn="base" latinLnBrk="0" hangingPunct="0">
                    <a:spcBef>
                      <a:spcPct val="0"/>
                    </a:spcBef>
                    <a:spcAft>
                      <a:spcPct val="0"/>
                    </a:spcAft>
                    <a:defRPr sz="1800" kern="1200" smtId="4294967295">
                      <a:solidFill>
                        <a:schemeClr val="tx1"/>
                      </a:solidFill>
                      <a:latin typeface="Arial"/>
                      <a:ea typeface="+mn-ea"/>
                      <a:cs typeface="+mn-cs"/>
                    </a:defRPr>
                  </a:lvl4pPr>
                  <a:lvl5pPr marL="1828800" algn="l" defTabSz="914400" rtl="0" eaLnBrk="0" fontAlgn="base" latinLnBrk="0" hangingPunct="0">
                    <a:spcBef>
                      <a:spcPct val="0"/>
                    </a:spcBef>
                    <a:spcAft>
                      <a:spcPct val="0"/>
                    </a:spcAft>
                    <a:defRPr sz="1800" kern="1200" smtId="4294967295">
                      <a:solidFill>
                        <a:schemeClr val="tx1"/>
                      </a:solidFill>
                      <a:latin typeface="Arial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 smtId="4294967295">
                      <a:solidFill>
                        <a:schemeClr val="tx1"/>
                      </a:solidFill>
                      <a:latin typeface="Arial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 smtId="4294967295">
                      <a:solidFill>
                        <a:schemeClr val="tx1"/>
                      </a:solidFill>
                      <a:latin typeface="Arial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 smtId="4294967295">
                      <a:solidFill>
                        <a:schemeClr val="tx1"/>
                      </a:solidFill>
                      <a:latin typeface="Arial"/>
                      <a:ea typeface="+mn-ea"/>
                      <a:cs typeface="+mn-cs"/>
                    </a:defRPr>
                  </a:lvl8pPr>
                </a:lstStyle>
                <a:p>
                  <a:endParaRPr lang="en-US"/>
                </a:p>
              </p:txBody>
            </p:sp>
            <p:sp>
              <p:nvSpPr>
                <p:cNvPr id="16447" name="Oval 63"/>
                <p:cNvSpPr>
                  <a:spLocks noChangeArrowheads="1"/>
                </p:cNvSpPr>
                <p:nvPr userDrawn="1"/>
              </p:nvSpPr>
              <p:spPr bwMode="hidden">
                <a:xfrm>
                  <a:off x="5403" y="3099"/>
                  <a:ext cx="182" cy="10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2"/>
                    </a:gs>
                    <a:gs pos="100000">
                      <a:schemeClr val="bg1"/>
                    </a:gs>
                  </a:gsLst>
                  <a:lin ang="5400000" scaled="1"/>
                  <a:tileRect/>
                </a:gradFill>
                <a:ln w="9525">
                  <a:noFill/>
                  <a:round/>
                </a:ln>
                <a:effectLst/>
              </p:spPr>
              <p:txBody>
                <a:bodyPr/>
                <a:lstStyle>
                  <a:defPPr>
                    <a:defRPr lang="en-US" smtId="4294967295"/>
                  </a:defPPr>
                  <a:lvl1pPr marL="0" algn="l" defTabSz="914400" rtl="0" eaLnBrk="0" fontAlgn="base" latinLnBrk="0" hangingPunct="0">
                    <a:spcBef>
                      <a:spcPct val="0"/>
                    </a:spcBef>
                    <a:spcAft>
                      <a:spcPct val="0"/>
                    </a:spcAft>
                    <a:defRPr sz="1800" kern="1200" smtId="4294967295">
                      <a:solidFill>
                        <a:schemeClr val="tx1"/>
                      </a:solidFill>
                      <a:latin typeface="Arial"/>
                      <a:ea typeface="+mn-ea"/>
                      <a:cs typeface="+mn-cs"/>
                    </a:defRPr>
                  </a:lvl1pPr>
                  <a:lvl2pPr marL="457200" algn="l" defTabSz="914400" rtl="0" eaLnBrk="0" fontAlgn="base" latinLnBrk="0" hangingPunct="0">
                    <a:spcBef>
                      <a:spcPct val="0"/>
                    </a:spcBef>
                    <a:spcAft>
                      <a:spcPct val="0"/>
                    </a:spcAft>
                    <a:defRPr sz="1800" kern="1200" smtId="4294967295">
                      <a:solidFill>
                        <a:schemeClr val="tx1"/>
                      </a:solidFill>
                      <a:latin typeface="Arial"/>
                      <a:ea typeface="+mn-ea"/>
                      <a:cs typeface="+mn-cs"/>
                    </a:defRPr>
                  </a:lvl2pPr>
                  <a:lvl3pPr marL="914400" algn="l" defTabSz="914400" rtl="0" eaLnBrk="0" fontAlgn="base" latinLnBrk="0" hangingPunct="0">
                    <a:spcBef>
                      <a:spcPct val="0"/>
                    </a:spcBef>
                    <a:spcAft>
                      <a:spcPct val="0"/>
                    </a:spcAft>
                    <a:defRPr sz="1800" kern="1200" smtId="4294967295">
                      <a:solidFill>
                        <a:schemeClr val="tx1"/>
                      </a:solidFill>
                      <a:latin typeface="Arial"/>
                      <a:ea typeface="+mn-ea"/>
                      <a:cs typeface="+mn-cs"/>
                    </a:defRPr>
                  </a:lvl3pPr>
                  <a:lvl4pPr marL="1371600" algn="l" defTabSz="914400" rtl="0" eaLnBrk="0" fontAlgn="base" latinLnBrk="0" hangingPunct="0">
                    <a:spcBef>
                      <a:spcPct val="0"/>
                    </a:spcBef>
                    <a:spcAft>
                      <a:spcPct val="0"/>
                    </a:spcAft>
                    <a:defRPr sz="1800" kern="1200" smtId="4294967295">
                      <a:solidFill>
                        <a:schemeClr val="tx1"/>
                      </a:solidFill>
                      <a:latin typeface="Arial"/>
                      <a:ea typeface="+mn-ea"/>
                      <a:cs typeface="+mn-cs"/>
                    </a:defRPr>
                  </a:lvl4pPr>
                  <a:lvl5pPr marL="1828800" algn="l" defTabSz="914400" rtl="0" eaLnBrk="0" fontAlgn="base" latinLnBrk="0" hangingPunct="0">
                    <a:spcBef>
                      <a:spcPct val="0"/>
                    </a:spcBef>
                    <a:spcAft>
                      <a:spcPct val="0"/>
                    </a:spcAft>
                    <a:defRPr sz="1800" kern="1200" smtId="4294967295">
                      <a:solidFill>
                        <a:schemeClr val="tx1"/>
                      </a:solidFill>
                      <a:latin typeface="Arial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 smtId="4294967295">
                      <a:solidFill>
                        <a:schemeClr val="tx1"/>
                      </a:solidFill>
                      <a:latin typeface="Arial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 smtId="4294967295">
                      <a:solidFill>
                        <a:schemeClr val="tx1"/>
                      </a:solidFill>
                      <a:latin typeface="Arial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 smtId="4294967295">
                      <a:solidFill>
                        <a:schemeClr val="tx1"/>
                      </a:solidFill>
                      <a:latin typeface="Arial"/>
                      <a:ea typeface="+mn-ea"/>
                      <a:cs typeface="+mn-cs"/>
                    </a:defRPr>
                  </a:lvl8pPr>
                </a:lstStyle>
                <a:p>
                  <a:endParaRPr lang="en-US"/>
                </a:p>
              </p:txBody>
            </p:sp>
            <p:sp>
              <p:nvSpPr>
                <p:cNvPr id="16448" name="Oval 64"/>
                <p:cNvSpPr>
                  <a:spLocks noChangeArrowheads="1"/>
                </p:cNvSpPr>
                <p:nvPr userDrawn="1"/>
              </p:nvSpPr>
              <p:spPr bwMode="hidden">
                <a:xfrm>
                  <a:off x="5431" y="3109"/>
                  <a:ext cx="125" cy="8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chemeClr val="accent2"/>
                    </a:gs>
                  </a:gsLst>
                  <a:lin ang="5400000" scaled="1"/>
                  <a:tileRect/>
                </a:gradFill>
                <a:ln w="9525">
                  <a:noFill/>
                  <a:round/>
                </a:ln>
                <a:effectLst/>
              </p:spPr>
              <p:txBody>
                <a:bodyPr/>
                <a:lstStyle>
                  <a:defPPr>
                    <a:defRPr lang="en-US" smtId="4294967295"/>
                  </a:defPPr>
                  <a:lvl1pPr marL="0" algn="l" defTabSz="914400" rtl="0" eaLnBrk="0" fontAlgn="base" latinLnBrk="0" hangingPunct="0">
                    <a:spcBef>
                      <a:spcPct val="0"/>
                    </a:spcBef>
                    <a:spcAft>
                      <a:spcPct val="0"/>
                    </a:spcAft>
                    <a:defRPr sz="1800" kern="1200" smtId="4294967295">
                      <a:solidFill>
                        <a:schemeClr val="tx1"/>
                      </a:solidFill>
                      <a:latin typeface="Arial"/>
                      <a:ea typeface="+mn-ea"/>
                      <a:cs typeface="+mn-cs"/>
                    </a:defRPr>
                  </a:lvl1pPr>
                  <a:lvl2pPr marL="457200" algn="l" defTabSz="914400" rtl="0" eaLnBrk="0" fontAlgn="base" latinLnBrk="0" hangingPunct="0">
                    <a:spcBef>
                      <a:spcPct val="0"/>
                    </a:spcBef>
                    <a:spcAft>
                      <a:spcPct val="0"/>
                    </a:spcAft>
                    <a:defRPr sz="1800" kern="1200" smtId="4294967295">
                      <a:solidFill>
                        <a:schemeClr val="tx1"/>
                      </a:solidFill>
                      <a:latin typeface="Arial"/>
                      <a:ea typeface="+mn-ea"/>
                      <a:cs typeface="+mn-cs"/>
                    </a:defRPr>
                  </a:lvl2pPr>
                  <a:lvl3pPr marL="914400" algn="l" defTabSz="914400" rtl="0" eaLnBrk="0" fontAlgn="base" latinLnBrk="0" hangingPunct="0">
                    <a:spcBef>
                      <a:spcPct val="0"/>
                    </a:spcBef>
                    <a:spcAft>
                      <a:spcPct val="0"/>
                    </a:spcAft>
                    <a:defRPr sz="1800" kern="1200" smtId="4294967295">
                      <a:solidFill>
                        <a:schemeClr val="tx1"/>
                      </a:solidFill>
                      <a:latin typeface="Arial"/>
                      <a:ea typeface="+mn-ea"/>
                      <a:cs typeface="+mn-cs"/>
                    </a:defRPr>
                  </a:lvl3pPr>
                  <a:lvl4pPr marL="1371600" algn="l" defTabSz="914400" rtl="0" eaLnBrk="0" fontAlgn="base" latinLnBrk="0" hangingPunct="0">
                    <a:spcBef>
                      <a:spcPct val="0"/>
                    </a:spcBef>
                    <a:spcAft>
                      <a:spcPct val="0"/>
                    </a:spcAft>
                    <a:defRPr sz="1800" kern="1200" smtId="4294967295">
                      <a:solidFill>
                        <a:schemeClr val="tx1"/>
                      </a:solidFill>
                      <a:latin typeface="Arial"/>
                      <a:ea typeface="+mn-ea"/>
                      <a:cs typeface="+mn-cs"/>
                    </a:defRPr>
                  </a:lvl4pPr>
                  <a:lvl5pPr marL="1828800" algn="l" defTabSz="914400" rtl="0" eaLnBrk="0" fontAlgn="base" latinLnBrk="0" hangingPunct="0">
                    <a:spcBef>
                      <a:spcPct val="0"/>
                    </a:spcBef>
                    <a:spcAft>
                      <a:spcPct val="0"/>
                    </a:spcAft>
                    <a:defRPr sz="1800" kern="1200" smtId="4294967295">
                      <a:solidFill>
                        <a:schemeClr val="tx1"/>
                      </a:solidFill>
                      <a:latin typeface="Arial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 smtId="4294967295">
                      <a:solidFill>
                        <a:schemeClr val="tx1"/>
                      </a:solidFill>
                      <a:latin typeface="Arial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 smtId="4294967295">
                      <a:solidFill>
                        <a:schemeClr val="tx1"/>
                      </a:solidFill>
                      <a:latin typeface="Arial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 smtId="4294967295">
                      <a:solidFill>
                        <a:schemeClr val="tx1"/>
                      </a:solidFill>
                      <a:latin typeface="Arial"/>
                      <a:ea typeface="+mn-ea"/>
                      <a:cs typeface="+mn-cs"/>
                    </a:defRPr>
                  </a:lvl8pPr>
                </a:lstStyle>
                <a:p>
                  <a:endParaRPr lang="en-US"/>
                </a:p>
              </p:txBody>
            </p:sp>
            <p:sp>
              <p:nvSpPr>
                <p:cNvPr id="16449" name="Oval 65"/>
                <p:cNvSpPr>
                  <a:spLocks noChangeArrowheads="1"/>
                </p:cNvSpPr>
                <p:nvPr userDrawn="1"/>
              </p:nvSpPr>
              <p:spPr bwMode="hidden">
                <a:xfrm>
                  <a:off x="5458" y="3125"/>
                  <a:ext cx="73" cy="47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2"/>
                    </a:gs>
                    <a:gs pos="100000">
                      <a:schemeClr val="bg1"/>
                    </a:gs>
                  </a:gsLst>
                  <a:lin ang="5400000" scaled="1"/>
                  <a:tileRect/>
                </a:gradFill>
                <a:ln w="9525">
                  <a:noFill/>
                  <a:round/>
                </a:ln>
                <a:effectLst/>
              </p:spPr>
              <p:txBody>
                <a:bodyPr/>
                <a:lstStyle>
                  <a:defPPr>
                    <a:defRPr lang="en-US" smtId="4294967295"/>
                  </a:defPPr>
                  <a:lvl1pPr marL="0" algn="l" defTabSz="914400" rtl="0" eaLnBrk="0" fontAlgn="base" latinLnBrk="0" hangingPunct="0">
                    <a:spcBef>
                      <a:spcPct val="0"/>
                    </a:spcBef>
                    <a:spcAft>
                      <a:spcPct val="0"/>
                    </a:spcAft>
                    <a:defRPr sz="1800" kern="1200" smtId="4294967295">
                      <a:solidFill>
                        <a:schemeClr val="tx1"/>
                      </a:solidFill>
                      <a:latin typeface="Arial"/>
                      <a:ea typeface="+mn-ea"/>
                      <a:cs typeface="+mn-cs"/>
                    </a:defRPr>
                  </a:lvl1pPr>
                  <a:lvl2pPr marL="457200" algn="l" defTabSz="914400" rtl="0" eaLnBrk="0" fontAlgn="base" latinLnBrk="0" hangingPunct="0">
                    <a:spcBef>
                      <a:spcPct val="0"/>
                    </a:spcBef>
                    <a:spcAft>
                      <a:spcPct val="0"/>
                    </a:spcAft>
                    <a:defRPr sz="1800" kern="1200" smtId="4294967295">
                      <a:solidFill>
                        <a:schemeClr val="tx1"/>
                      </a:solidFill>
                      <a:latin typeface="Arial"/>
                      <a:ea typeface="+mn-ea"/>
                      <a:cs typeface="+mn-cs"/>
                    </a:defRPr>
                  </a:lvl2pPr>
                  <a:lvl3pPr marL="914400" algn="l" defTabSz="914400" rtl="0" eaLnBrk="0" fontAlgn="base" latinLnBrk="0" hangingPunct="0">
                    <a:spcBef>
                      <a:spcPct val="0"/>
                    </a:spcBef>
                    <a:spcAft>
                      <a:spcPct val="0"/>
                    </a:spcAft>
                    <a:defRPr sz="1800" kern="1200" smtId="4294967295">
                      <a:solidFill>
                        <a:schemeClr val="tx1"/>
                      </a:solidFill>
                      <a:latin typeface="Arial"/>
                      <a:ea typeface="+mn-ea"/>
                      <a:cs typeface="+mn-cs"/>
                    </a:defRPr>
                  </a:lvl3pPr>
                  <a:lvl4pPr marL="1371600" algn="l" defTabSz="914400" rtl="0" eaLnBrk="0" fontAlgn="base" latinLnBrk="0" hangingPunct="0">
                    <a:spcBef>
                      <a:spcPct val="0"/>
                    </a:spcBef>
                    <a:spcAft>
                      <a:spcPct val="0"/>
                    </a:spcAft>
                    <a:defRPr sz="1800" kern="1200" smtId="4294967295">
                      <a:solidFill>
                        <a:schemeClr val="tx1"/>
                      </a:solidFill>
                      <a:latin typeface="Arial"/>
                      <a:ea typeface="+mn-ea"/>
                      <a:cs typeface="+mn-cs"/>
                    </a:defRPr>
                  </a:lvl4pPr>
                  <a:lvl5pPr marL="1828800" algn="l" defTabSz="914400" rtl="0" eaLnBrk="0" fontAlgn="base" latinLnBrk="0" hangingPunct="0">
                    <a:spcBef>
                      <a:spcPct val="0"/>
                    </a:spcBef>
                    <a:spcAft>
                      <a:spcPct val="0"/>
                    </a:spcAft>
                    <a:defRPr sz="1800" kern="1200" smtId="4294967295">
                      <a:solidFill>
                        <a:schemeClr val="tx1"/>
                      </a:solidFill>
                      <a:latin typeface="Arial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 smtId="4294967295">
                      <a:solidFill>
                        <a:schemeClr val="tx1"/>
                      </a:solidFill>
                      <a:latin typeface="Arial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 smtId="4294967295">
                      <a:solidFill>
                        <a:schemeClr val="tx1"/>
                      </a:solidFill>
                      <a:latin typeface="Arial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 smtId="4294967295">
                      <a:solidFill>
                        <a:schemeClr val="tx1"/>
                      </a:solidFill>
                      <a:latin typeface="Arial"/>
                      <a:ea typeface="+mn-ea"/>
                      <a:cs typeface="+mn-cs"/>
                    </a:defRPr>
                  </a:lvl8pPr>
                </a:lstStyle>
                <a:p>
                  <a:endParaRPr lang="en-US"/>
                </a:p>
              </p:txBody>
            </p:sp>
          </p:grpSp>
        </p:grpSp>
      </p:grpSp>
      <p:sp>
        <p:nvSpPr>
          <p:cNvPr id="16450" name="Rectangle 66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692275"/>
            <a:ext cx="7772400" cy="1736725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6451" name="Rectangle 6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6452" name="Rectangle 68"/>
          <p:cNvSpPr>
            <a:spLocks noGrp="1" noChangeArrowheads="1"/>
          </p:cNvSpPr>
          <p:nvPr>
            <p:ph type="dt" sz="quarter" idx="2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DAB735F9-1465-49C8-9812-CE0D68338D28}" type="datetimeFigureOut">
              <a:rPr lang="en-US"/>
              <a:t>7/3/2015</a:t>
            </a:fld>
          </a:p>
        </p:txBody>
      </p:sp>
      <p:sp>
        <p:nvSpPr>
          <p:cNvPr id="16453" name="Rectangle 69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6454" name="Rectangle 7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8E731920-0BDE-46C6-A859-AC509080224A}" type="slidenum">
              <a:rPr lang="en-US"/>
              <a:t>‹#›</a:t>
            </a:fld>
          </a:p>
        </p:txBody>
      </p:sp>
    </p:spTree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2184A04-54A4-472F-8B4D-A875DADF2067}" type="datetimeFigureOut">
              <a:rPr lang="en-US"/>
              <a:t>7/3/2015</a:t>
            </a:fld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880B40-C4F3-419F-88D2-FD9CF6DA8C75}" type="slidenum">
              <a:rPr lang="en-US"/>
              <a:t>‹#›</a:t>
            </a:fld>
          </a:p>
        </p:txBody>
      </p:sp>
    </p:spTree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CC6A98F-5A40-4A42-A5B0-0D7DB493E056}" type="datetimeFigureOut">
              <a:rPr lang="en-US"/>
              <a:t>7/3/2015</a:t>
            </a:fld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33D397-79CF-4573-BF78-59E25B2D9C96}" type="slidenum">
              <a:rPr lang="en-US"/>
              <a:t>‹#›</a:t>
            </a:fld>
          </a:p>
        </p:txBody>
      </p:sp>
    </p:spTree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BA54017-AAA9-4966-88B6-61C08F322DD4}" type="datetimeFigureOut">
              <a:rPr lang="en-US"/>
              <a:t>7/3/2015</a:t>
            </a:fld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AE48EC-5505-4A06-91B6-DB50510D79B5}" type="slidenum">
              <a:rPr lang="en-US"/>
              <a:t>‹#›</a:t>
            </a:fld>
          </a:p>
        </p:txBody>
      </p:sp>
    </p:spTree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14BFD42-95A8-491B-8FD5-5033584B4632}" type="datetimeFigureOut">
              <a:rPr lang="en-US"/>
              <a:t>7/3/2015</a:t>
            </a:fld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849084-8E58-435F-AB9E-D541B48C4836}" type="slidenum">
              <a:rPr lang="en-US"/>
              <a:t>‹#›</a:t>
            </a:fld>
          </a:p>
        </p:txBody>
      </p:sp>
    </p:spTree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01ED480-B474-4FF1-A8A6-8BA796E9C451}" type="datetimeFigureOut">
              <a:rPr lang="en-US"/>
              <a:t>7/3/2015</a:t>
            </a:fld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1212CD-3FB2-417E-A700-9C6635A9CDA3}" type="slidenum">
              <a:rPr lang="en-US"/>
              <a:t>‹#›</a:t>
            </a:fld>
          </a:p>
        </p:txBody>
      </p:sp>
    </p:spTree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95DBBBC-4629-4D4F-82EF-EF2844C56C4D}" type="datetimeFigureOut">
              <a:rPr lang="en-US"/>
              <a:t>7/3/2015</a:t>
            </a:fld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819197-F007-4A2B-9395-55DB50924193}" type="slidenum">
              <a:rPr lang="en-US"/>
              <a:t>‹#›</a:t>
            </a:fld>
          </a:p>
        </p:txBody>
      </p:sp>
    </p:spTree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115FD5-6359-42C4-923E-C0F966879EE2}" type="datetimeFigureOut">
              <a:rPr lang="en-US"/>
              <a:t>7/3/2015</a:t>
            </a:fld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EF36FD-4A21-4390-9F90-388F6D0F0C98}" type="slidenum">
              <a:rPr lang="en-US"/>
              <a:t>‹#›</a:t>
            </a:fld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60E2472-C22E-4089-9160-E8F32CC63BB8}" type="datetimeFigureOut">
              <a:rPr lang="en-US"/>
              <a:t>7/3/2015</a:t>
            </a:fld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814312-7F1D-46D1-B99C-1D90EA0C3704}" type="slidenum">
              <a:rPr lang="en-US"/>
              <a:t>‹#›</a:t>
            </a:fld>
          </a:p>
        </p:txBody>
      </p:sp>
    </p:spTree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1D77D96-391A-4375-818D-5522124446A4}" type="datetimeFigureOut">
              <a:rPr lang="en-US"/>
              <a:t>7/3/2015</a:t>
            </a:fld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A9AE5A-0E4F-467E-AF32-A672A8FDA163}" type="slidenum">
              <a:rPr lang="en-US"/>
              <a:t>‹#›</a:t>
            </a:fld>
          </a:p>
        </p:txBody>
      </p:sp>
    </p:spTree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483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483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D86CB1-7F68-4C87-8C62-F680E379926D}" type="datetimeFigureOut">
              <a:rPr lang="en-US"/>
              <a:t>7/3/2015</a:t>
            </a:fld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DC653E-2CE4-456A-94C1-725A3557A1BF}" type="slidenum">
              <a:rPr lang="en-US"/>
              <a:t>‹#›</a:t>
            </a:fld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 smtId="4294967295"/>
            </a:lvl1pPr>
          </a:lstStyle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 smtId="4294967295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 smtId="4294967295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 smtId="4294967295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  <a:lvl6pPr>
              <a:defRPr sz="1800" smtId="4294967295"/>
            </a:lvl6pPr>
            <a:lvl7pPr>
              <a:defRPr sz="1800" smtId="4294967295"/>
            </a:lvl7pPr>
            <a:lvl8pPr>
              <a:defRPr sz="1800" smtId="4294967295"/>
            </a:lvl8pPr>
            <a:lvl9pPr>
              <a:defRPr sz="18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  <a:lvl6pPr>
              <a:defRPr sz="1800" smtId="4294967295"/>
            </a:lvl6pPr>
            <a:lvl7pPr>
              <a:defRPr sz="1800" smtId="4294967295"/>
            </a:lvl7pPr>
            <a:lvl8pPr>
              <a:defRPr sz="1800" smtId="4294967295"/>
            </a:lvl8pPr>
            <a:lvl9pPr>
              <a:defRPr sz="18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 smtId="4294967295"/>
            </a:lvl1pPr>
            <a:lvl2pPr marL="457200" indent="0">
              <a:buNone/>
              <a:defRPr sz="2000" b="1" smtId="4294967295"/>
            </a:lvl2pPr>
            <a:lvl3pPr marL="914400" indent="0">
              <a:buNone/>
              <a:defRPr sz="1800" b="1" smtId="4294967295"/>
            </a:lvl3pPr>
            <a:lvl4pPr marL="1371600" indent="0">
              <a:buNone/>
              <a:defRPr sz="1600" b="1" smtId="4294967295"/>
            </a:lvl4pPr>
            <a:lvl5pPr marL="1828800" indent="0">
              <a:buNone/>
              <a:defRPr sz="1600" b="1" smtId="4294967295"/>
            </a:lvl5pPr>
            <a:lvl6pPr marL="2286000" indent="0">
              <a:buNone/>
              <a:defRPr sz="1600" b="1" smtId="4294967295"/>
            </a:lvl6pPr>
            <a:lvl7pPr marL="2743200" indent="0">
              <a:buNone/>
              <a:defRPr sz="1600" b="1" smtId="4294967295"/>
            </a:lvl7pPr>
            <a:lvl8pPr marL="3200400" indent="0">
              <a:buNone/>
              <a:defRPr sz="1600" b="1" smtId="4294967295"/>
            </a:lvl8pPr>
            <a:lvl9pPr marL="3657600" indent="0">
              <a:buNone/>
              <a:defRPr sz="1600" b="1" smtId="4294967295"/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 smtId="4294967295"/>
            </a:lvl1pPr>
            <a:lvl2pPr>
              <a:defRPr sz="2000" smtId="4294967295"/>
            </a:lvl2pPr>
            <a:lvl3pPr>
              <a:defRPr sz="1800" smtId="4294967295"/>
            </a:lvl3pPr>
            <a:lvl4pPr>
              <a:defRPr sz="1600" smtId="4294967295"/>
            </a:lvl4pPr>
            <a:lvl5pPr>
              <a:defRPr sz="1600" smtId="4294967295"/>
            </a:lvl5pPr>
            <a:lvl6pPr>
              <a:defRPr sz="1600" smtId="4294967295"/>
            </a:lvl6pPr>
            <a:lvl7pPr>
              <a:defRPr sz="1600" smtId="4294967295"/>
            </a:lvl7pPr>
            <a:lvl8pPr>
              <a:defRPr sz="1600" smtId="4294967295"/>
            </a:lvl8pPr>
            <a:lvl9pPr>
              <a:defRPr sz="16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 smtId="4294967295"/>
            </a:lvl1pPr>
            <a:lvl2pPr marL="457200" indent="0">
              <a:buNone/>
              <a:defRPr sz="2000" b="1" smtId="4294967295"/>
            </a:lvl2pPr>
            <a:lvl3pPr marL="914400" indent="0">
              <a:buNone/>
              <a:defRPr sz="1800" b="1" smtId="4294967295"/>
            </a:lvl3pPr>
            <a:lvl4pPr marL="1371600" indent="0">
              <a:buNone/>
              <a:defRPr sz="1600" b="1" smtId="4294967295"/>
            </a:lvl4pPr>
            <a:lvl5pPr marL="1828800" indent="0">
              <a:buNone/>
              <a:defRPr sz="1600" b="1" smtId="4294967295"/>
            </a:lvl5pPr>
            <a:lvl6pPr marL="2286000" indent="0">
              <a:buNone/>
              <a:defRPr sz="1600" b="1" smtId="4294967295"/>
            </a:lvl6pPr>
            <a:lvl7pPr marL="2743200" indent="0">
              <a:buNone/>
              <a:defRPr sz="1600" b="1" smtId="4294967295"/>
            </a:lvl7pPr>
            <a:lvl8pPr marL="3200400" indent="0">
              <a:buNone/>
              <a:defRPr sz="1600" b="1" smtId="4294967295"/>
            </a:lvl8pPr>
            <a:lvl9pPr marL="3657600" indent="0">
              <a:buNone/>
              <a:defRPr sz="1600" b="1" smtId="4294967295"/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 smtId="4294967295"/>
            </a:lvl1pPr>
            <a:lvl2pPr>
              <a:defRPr sz="2000" smtId="4294967295"/>
            </a:lvl2pPr>
            <a:lvl3pPr>
              <a:defRPr sz="1800" smtId="4294967295"/>
            </a:lvl3pPr>
            <a:lvl4pPr>
              <a:defRPr sz="1600" smtId="4294967295"/>
            </a:lvl4pPr>
            <a:lvl5pPr>
              <a:defRPr sz="1600" smtId="4294967295"/>
            </a:lvl5pPr>
            <a:lvl6pPr>
              <a:defRPr sz="1600" smtId="4294967295"/>
            </a:lvl6pPr>
            <a:lvl7pPr>
              <a:defRPr sz="1600" smtId="4294967295"/>
            </a:lvl7pPr>
            <a:lvl8pPr>
              <a:defRPr sz="1600" smtId="4294967295"/>
            </a:lvl8pPr>
            <a:lvl9pPr>
              <a:defRPr sz="16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 smtId="4294967295"/>
            </a:lvl1pPr>
          </a:lstStyle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 smtId="4294967295"/>
            </a:lvl1pPr>
            <a:lvl2pPr>
              <a:defRPr sz="2800" smtId="4294967295"/>
            </a:lvl2pPr>
            <a:lvl3pPr>
              <a:defRPr sz="2400" smtId="4294967295"/>
            </a:lvl3pPr>
            <a:lvl4pPr>
              <a:defRPr sz="2000" smtId="4294967295"/>
            </a:lvl4pPr>
            <a:lvl5pPr>
              <a:defRPr sz="2000" smtId="4294967295"/>
            </a:lvl5pPr>
            <a:lvl6pPr>
              <a:defRPr sz="2000" smtId="4294967295"/>
            </a:lvl6pPr>
            <a:lvl7pPr>
              <a:defRPr sz="2000" smtId="4294967295"/>
            </a:lvl7pPr>
            <a:lvl8pPr>
              <a:defRPr sz="2000" smtId="4294967295"/>
            </a:lvl8pPr>
            <a:lvl9pPr>
              <a:defRPr sz="20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 smtId="4294967295"/>
            </a:lvl1pPr>
            <a:lvl2pPr marL="457200" indent="0">
              <a:buNone/>
              <a:defRPr sz="1200" smtId="4294967295"/>
            </a:lvl2pPr>
            <a:lvl3pPr marL="914400" indent="0">
              <a:buNone/>
              <a:defRPr sz="1000" smtId="4294967295"/>
            </a:lvl3pPr>
            <a:lvl4pPr marL="1371600" indent="0">
              <a:buNone/>
              <a:defRPr sz="900" smtId="4294967295"/>
            </a:lvl4pPr>
            <a:lvl5pPr marL="1828800" indent="0">
              <a:buNone/>
              <a:defRPr sz="900" smtId="4294967295"/>
            </a:lvl5pPr>
            <a:lvl6pPr marL="2286000" indent="0">
              <a:buNone/>
              <a:defRPr sz="900" smtId="4294967295"/>
            </a:lvl6pPr>
            <a:lvl7pPr marL="2743200" indent="0">
              <a:buNone/>
              <a:defRPr sz="900" smtId="4294967295"/>
            </a:lvl7pPr>
            <a:lvl8pPr marL="3200400" indent="0">
              <a:buNone/>
              <a:defRPr sz="900" smtId="4294967295"/>
            </a:lvl8pPr>
            <a:lvl9pPr marL="3657600" indent="0">
              <a:buNone/>
              <a:defRPr sz="900" smtId="4294967295"/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 smtId="4294967295"/>
            </a:lvl1pPr>
          </a:lstStyle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 smtId="4294967295"/>
            </a:lvl1pPr>
            <a:lvl2pPr marL="457200" indent="0">
              <a:buNone/>
              <a:defRPr sz="2800" smtId="4294967295"/>
            </a:lvl2pPr>
            <a:lvl3pPr marL="914400" indent="0">
              <a:buNone/>
              <a:defRPr sz="2400" smtId="4294967295"/>
            </a:lvl3pPr>
            <a:lvl4pPr marL="1371600" indent="0">
              <a:buNone/>
              <a:defRPr sz="2000" smtId="4294967295"/>
            </a:lvl4pPr>
            <a:lvl5pPr marL="1828800" indent="0">
              <a:buNone/>
              <a:defRPr sz="2000" smtId="4294967295"/>
            </a:lvl5pPr>
            <a:lvl6pPr marL="2286000" indent="0">
              <a:buNone/>
              <a:defRPr sz="2000" smtId="4294967295"/>
            </a:lvl6pPr>
            <a:lvl7pPr marL="2743200" indent="0">
              <a:buNone/>
              <a:defRPr sz="2000" smtId="4294967295"/>
            </a:lvl7pPr>
            <a:lvl8pPr marL="3200400" indent="0">
              <a:buNone/>
              <a:defRPr sz="2000" smtId="4294967295"/>
            </a:lvl8pPr>
            <a:lvl9pPr marL="3657600" indent="0">
              <a:buNone/>
              <a:defRPr sz="2000" smtId="4294967295"/>
            </a:lvl9pPr>
          </a:lstStyle>
          <a:p>
            <a:endParaRPr lang="en-US" smtId="4294967295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 smtId="4294967295"/>
            </a:lvl1pPr>
            <a:lvl2pPr marL="457200" indent="0">
              <a:buNone/>
              <a:defRPr sz="1200" smtId="4294967295"/>
            </a:lvl2pPr>
            <a:lvl3pPr marL="914400" indent="0">
              <a:buNone/>
              <a:defRPr sz="1000" smtId="4294967295"/>
            </a:lvl3pPr>
            <a:lvl4pPr marL="1371600" indent="0">
              <a:buNone/>
              <a:defRPr sz="900" smtId="4294967295"/>
            </a:lvl4pPr>
            <a:lvl5pPr marL="1828800" indent="0">
              <a:buNone/>
              <a:defRPr sz="900" smtId="4294967295"/>
            </a:lvl5pPr>
            <a:lvl6pPr marL="2286000" indent="0">
              <a:buNone/>
              <a:defRPr sz="900" smtId="4294967295"/>
            </a:lvl6pPr>
            <a:lvl7pPr marL="2743200" indent="0">
              <a:buNone/>
              <a:defRPr sz="900" smtId="4294967295"/>
            </a:lvl7pPr>
            <a:lvl8pPr marL="3200400" indent="0">
              <a:buNone/>
              <a:defRPr sz="900" smtId="4294967295"/>
            </a:lvl8pPr>
            <a:lvl9pPr marL="3657600" indent="0">
              <a:buNone/>
              <a:defRPr sz="900" smtId="4294967295"/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Id="42949672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 smtId="4294967295"/>
              <a:t>11/7/2009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smtId="42949672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Id="42949672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 smtId="4294967295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 smtId="4294967295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 smtId="4294967295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 smtId="4294967295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 smtId="4294967295"/>
      </a:defPPr>
      <a:lvl1pPr marL="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5362" name="Freeform 2"/>
          <p:cNvSpPr/>
          <p:nvPr/>
        </p:nvSpPr>
        <p:spPr bwMode="hidden">
          <a:xfrm>
            <a:off x="6627813" y="6429375"/>
            <a:ext cx="285750" cy="209550"/>
          </a:xfrm>
          <a:custGeom>
            <a:cxnLst>
              <a:cxn ang="0">
                <a:pos x="0" y="132"/>
              </a:cxn>
              <a:cxn ang="0">
                <a:pos x="29" y="132"/>
              </a:cxn>
              <a:cxn ang="0">
                <a:pos x="77" y="108"/>
              </a:cxn>
              <a:cxn ang="0">
                <a:pos x="119" y="78"/>
              </a:cxn>
              <a:cxn ang="0">
                <a:pos x="155" y="48"/>
              </a:cxn>
              <a:cxn ang="0">
                <a:pos x="179" y="12"/>
              </a:cxn>
              <a:cxn ang="0">
                <a:pos x="173" y="6"/>
              </a:cxn>
              <a:cxn ang="0">
                <a:pos x="167" y="0"/>
              </a:cxn>
              <a:cxn ang="0">
                <a:pos x="137" y="42"/>
              </a:cxn>
              <a:cxn ang="0">
                <a:pos x="101" y="78"/>
              </a:cxn>
              <a:cxn ang="0">
                <a:pos x="53" y="108"/>
              </a:cxn>
              <a:cxn ang="0">
                <a:pos x="0" y="132"/>
              </a:cxn>
              <a:cxn ang="0">
                <a:pos x="0" y="132"/>
              </a:cxn>
            </a:cxnLst>
            <a:rect l="0" t="0" r="r" b="b"/>
            <a:pathLst>
              <a:path w="179" h="132">
                <a:moveTo>
                  <a:pt x="0" y="132"/>
                </a:moveTo>
                <a:lnTo>
                  <a:pt x="29" y="132"/>
                </a:lnTo>
                <a:lnTo>
                  <a:pt x="77" y="108"/>
                </a:lnTo>
                <a:lnTo>
                  <a:pt x="119" y="78"/>
                </a:lnTo>
                <a:lnTo>
                  <a:pt x="155" y="48"/>
                </a:lnTo>
                <a:lnTo>
                  <a:pt x="179" y="12"/>
                </a:lnTo>
                <a:lnTo>
                  <a:pt x="173" y="6"/>
                </a:lnTo>
                <a:lnTo>
                  <a:pt x="167" y="0"/>
                </a:lnTo>
                <a:lnTo>
                  <a:pt x="137" y="42"/>
                </a:lnTo>
                <a:lnTo>
                  <a:pt x="101" y="78"/>
                </a:lnTo>
                <a:lnTo>
                  <a:pt x="53" y="108"/>
                </a:lnTo>
                <a:lnTo>
                  <a:pt x="0" y="132"/>
                </a:lnTo>
                <a:lnTo>
                  <a:pt x="0" y="132"/>
                </a:lnTo>
                <a:close/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shade val="87843"/>
                  <a:invGamma/>
                </a:schemeClr>
              </a:gs>
            </a:gsLst>
            <a:lin ang="18900000" scaled="1"/>
            <a:tileRect/>
          </a:gradFill>
          <a:ln w="9525">
            <a:noFill/>
            <a:round/>
          </a:ln>
        </p:spPr>
        <p:txBody>
          <a:bodyPr/>
          <a:lstStyle>
            <a:defPPr>
              <a:defRPr lang="en-US" smtId="4294967295"/>
            </a:defPPr>
            <a:lvl1pPr marL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 smtId="4294967295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4572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 smtId="4294967295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9144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 smtId="4294967295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371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 smtId="4294967295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18288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 smtId="4294967295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 smtId="4294967295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 smtId="4294967295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 smtId="4294967295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8pPr>
          </a:lstStyle>
          <a:p>
            <a:endParaRPr lang="en-US"/>
          </a:p>
        </p:txBody>
      </p:sp>
      <p:grpSp>
        <p:nvGrpSpPr>
          <p:cNvPr id="15363" name="Group 3"/>
          <p:cNvGrpSpPr/>
          <p:nvPr/>
        </p:nvGrpSpPr>
        <p:grpSpPr>
          <a:xfrm>
            <a:off x="3175" y="4267200"/>
            <a:ext cx="9140825" cy="2590800"/>
            <a:chOff x="2" y="2688"/>
            <a:chExt cx="5758" cy="1632"/>
          </a:xfrm>
        </p:grpSpPr>
        <p:sp>
          <p:nvSpPr>
            <p:cNvPr id="15364" name="Freeform 4"/>
            <p:cNvSpPr/>
            <p:nvPr/>
          </p:nvSpPr>
          <p:spPr bwMode="hidden">
            <a:xfrm>
              <a:off x="2" y="2688"/>
              <a:ext cx="5758" cy="1632"/>
            </a:xfrm>
            <a:custGeom>
              <a:cxnLst>
                <a:cxn ang="0">
                  <a:pos x="5740" y="4316"/>
                </a:cxn>
                <a:cxn ang="0">
                  <a:pos x="0" y="4316"/>
                </a:cxn>
                <a:cxn ang="0">
                  <a:pos x="0" y="0"/>
                </a:cxn>
                <a:cxn ang="0">
                  <a:pos x="5740" y="0"/>
                </a:cxn>
                <a:cxn ang="0">
                  <a:pos x="5740" y="4316"/>
                </a:cxn>
                <a:cxn ang="0">
                  <a:pos x="5740" y="4316"/>
                </a:cxn>
              </a:cxnLst>
              <a:rect l="0" t="0" r="r" b="b"/>
              <a:pathLst>
                <a:path w="5740" h="4316">
                  <a:moveTo>
                    <a:pt x="5740" y="4316"/>
                  </a:moveTo>
                  <a:lnTo>
                    <a:pt x="0" y="4316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4316"/>
                  </a:lnTo>
                  <a:lnTo>
                    <a:pt x="5740" y="431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accent2"/>
                </a:gs>
              </a:gsLst>
              <a:lin ang="5400000" scaled="1"/>
              <a:tileRect/>
            </a:gradFill>
            <a:ln w="9525">
              <a:noFill/>
              <a:round/>
            </a:ln>
          </p:spPr>
          <p:txBody>
            <a:bodyPr/>
            <a:lstStyle>
              <a:defPPr>
                <a:defRPr lang="en-US" smtId="4294967295"/>
              </a:defPPr>
              <a:lvl1pPr marL="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defRPr sz="1800" kern="1200" smtId="4294967295">
                  <a:solidFill>
                    <a:schemeClr val="tx1"/>
                  </a:solidFill>
                  <a:latin typeface="Arial"/>
                  <a:ea typeface="+mn-ea"/>
                  <a:cs typeface="+mn-cs"/>
                </a:defRPr>
              </a:lvl1pPr>
              <a:lvl2pPr marL="45720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defRPr sz="1800" kern="1200" smtId="4294967295">
                  <a:solidFill>
                    <a:schemeClr val="tx1"/>
                  </a:solidFill>
                  <a:latin typeface="Arial"/>
                  <a:ea typeface="+mn-ea"/>
                  <a:cs typeface="+mn-cs"/>
                </a:defRPr>
              </a:lvl2pPr>
              <a:lvl3pPr marL="91440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defRPr sz="1800" kern="1200" smtId="4294967295">
                  <a:solidFill>
                    <a:schemeClr val="tx1"/>
                  </a:solidFill>
                  <a:latin typeface="Arial"/>
                  <a:ea typeface="+mn-ea"/>
                  <a:cs typeface="+mn-cs"/>
                </a:defRPr>
              </a:lvl3pPr>
              <a:lvl4pPr marL="137160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defRPr sz="1800" kern="1200" smtId="4294967295">
                  <a:solidFill>
                    <a:schemeClr val="tx1"/>
                  </a:solidFill>
                  <a:latin typeface="Arial"/>
                  <a:ea typeface="+mn-ea"/>
                  <a:cs typeface="+mn-cs"/>
                </a:defRPr>
              </a:lvl4pPr>
              <a:lvl5pPr marL="182880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defRPr sz="1800" kern="1200" smtId="4294967295">
                  <a:solidFill>
                    <a:schemeClr val="tx1"/>
                  </a:solidFill>
                  <a:latin typeface="Arial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 smtId="4294967295">
                  <a:solidFill>
                    <a:schemeClr val="tx1"/>
                  </a:solidFill>
                  <a:latin typeface="Arial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 smtId="4294967295">
                  <a:solidFill>
                    <a:schemeClr val="tx1"/>
                  </a:solidFill>
                  <a:latin typeface="Arial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 smtId="4294967295">
                  <a:solidFill>
                    <a:schemeClr val="tx1"/>
                  </a:solidFill>
                  <a:latin typeface="Arial"/>
                  <a:ea typeface="+mn-ea"/>
                  <a:cs typeface="+mn-cs"/>
                </a:defRPr>
              </a:lvl8pPr>
            </a:lstStyle>
            <a:p>
              <a:endParaRPr lang="en-US"/>
            </a:p>
          </p:txBody>
        </p:sp>
        <p:grpSp>
          <p:nvGrpSpPr>
            <p:cNvPr id="15365" name="Group 5"/>
            <p:cNvGrpSpPr/>
            <p:nvPr userDrawn="1"/>
          </p:nvGrpSpPr>
          <p:grpSpPr>
            <a:xfrm>
              <a:off x="3528" y="3715"/>
              <a:ext cx="792" cy="521"/>
              <a:chOff x="3527" y="3715"/>
              <a:chExt cx="792" cy="521"/>
            </a:xfrm>
          </p:grpSpPr>
          <p:sp>
            <p:nvSpPr>
              <p:cNvPr id="15366" name="Oval 6"/>
              <p:cNvSpPr>
                <a:spLocks noChangeArrowheads="1"/>
              </p:cNvSpPr>
              <p:nvPr/>
            </p:nvSpPr>
            <p:spPr bwMode="hidden">
              <a:xfrm>
                <a:off x="3686" y="3810"/>
                <a:ext cx="532" cy="327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0980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  <a:ln w="9525">
                <a:noFill/>
                <a:round/>
              </a:ln>
              <a:effectLst/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5367" name="Oval 7"/>
              <p:cNvSpPr>
                <a:spLocks noChangeArrowheads="1"/>
              </p:cNvSpPr>
              <p:nvPr/>
            </p:nvSpPr>
            <p:spPr bwMode="hidden">
              <a:xfrm>
                <a:off x="3726" y="3840"/>
                <a:ext cx="452" cy="275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0980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  <a:tileRect/>
              </a:gradFill>
              <a:ln w="9525">
                <a:noFill/>
                <a:round/>
              </a:ln>
              <a:effectLst/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5368" name="Oval 8"/>
              <p:cNvSpPr>
                <a:spLocks noChangeArrowheads="1"/>
              </p:cNvSpPr>
              <p:nvPr/>
            </p:nvSpPr>
            <p:spPr bwMode="hidden">
              <a:xfrm>
                <a:off x="3782" y="3872"/>
                <a:ext cx="344" cy="207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  <a:tileRect/>
              </a:gradFill>
              <a:ln w="9525">
                <a:noFill/>
                <a:round/>
              </a:ln>
              <a:effectLst/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5369" name="Oval 9"/>
              <p:cNvSpPr>
                <a:spLocks noChangeArrowheads="1"/>
              </p:cNvSpPr>
              <p:nvPr/>
            </p:nvSpPr>
            <p:spPr bwMode="hidden">
              <a:xfrm>
                <a:off x="3822" y="3896"/>
                <a:ext cx="262" cy="159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  <a:tileRect/>
              </a:gradFill>
              <a:ln w="9525">
                <a:noFill/>
                <a:round/>
              </a:ln>
              <a:effectLst/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5370" name="Oval 10"/>
              <p:cNvSpPr>
                <a:spLocks noChangeArrowheads="1"/>
              </p:cNvSpPr>
              <p:nvPr/>
            </p:nvSpPr>
            <p:spPr bwMode="hidden">
              <a:xfrm>
                <a:off x="3856" y="3922"/>
                <a:ext cx="192" cy="107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  <a:tileRect/>
              </a:gradFill>
              <a:ln w="9525">
                <a:noFill/>
                <a:round/>
              </a:ln>
              <a:effectLst/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5371" name="Freeform 11"/>
              <p:cNvSpPr/>
              <p:nvPr/>
            </p:nvSpPr>
            <p:spPr bwMode="hidden">
              <a:xfrm>
                <a:off x="3575" y="3715"/>
                <a:ext cx="383" cy="161"/>
              </a:xfrm>
              <a:custGeom>
                <a:cxnLst>
                  <a:cxn ang="0">
                    <a:pos x="376" y="12"/>
                  </a:cxn>
                  <a:cxn ang="0">
                    <a:pos x="257" y="24"/>
                  </a:cxn>
                  <a:cxn ang="0">
                    <a:pos x="149" y="54"/>
                  </a:cxn>
                  <a:cxn ang="0">
                    <a:pos x="101" y="77"/>
                  </a:cxn>
                  <a:cxn ang="0">
                    <a:pos x="59" y="101"/>
                  </a:cxn>
                  <a:cxn ang="0">
                    <a:pos x="24" y="131"/>
                  </a:cxn>
                  <a:cxn ang="0">
                    <a:pos x="0" y="161"/>
                  </a:cxn>
                  <a:cxn ang="0">
                    <a:pos x="0" y="137"/>
                  </a:cxn>
                  <a:cxn ang="0">
                    <a:pos x="29" y="107"/>
                  </a:cxn>
                  <a:cxn ang="0">
                    <a:pos x="65" y="83"/>
                  </a:cxn>
                  <a:cxn ang="0">
                    <a:pos x="155" y="36"/>
                  </a:cxn>
                  <a:cxn ang="0">
                    <a:pos x="257" y="12"/>
                  </a:cxn>
                  <a:cxn ang="0">
                    <a:pos x="376" y="0"/>
                  </a:cxn>
                  <a:cxn ang="0">
                    <a:pos x="376" y="0"/>
                  </a:cxn>
                  <a:cxn ang="0">
                    <a:pos x="382" y="0"/>
                  </a:cxn>
                  <a:cxn ang="0">
                    <a:pos x="382" y="12"/>
                  </a:cxn>
                  <a:cxn ang="0">
                    <a:pos x="376" y="12"/>
                  </a:cxn>
                  <a:cxn ang="0">
                    <a:pos x="376" y="12"/>
                  </a:cxn>
                  <a:cxn ang="0">
                    <a:pos x="376" y="12"/>
                  </a:cxn>
                </a:cxnLst>
                <a:rect l="0" t="0" r="r" b="b"/>
                <a:pathLst>
                  <a:path w="382" h="161">
                    <a:moveTo>
                      <a:pt x="376" y="12"/>
                    </a:moveTo>
                    <a:lnTo>
                      <a:pt x="257" y="24"/>
                    </a:lnTo>
                    <a:lnTo>
                      <a:pt x="149" y="54"/>
                    </a:lnTo>
                    <a:lnTo>
                      <a:pt x="101" y="77"/>
                    </a:lnTo>
                    <a:lnTo>
                      <a:pt x="59" y="101"/>
                    </a:lnTo>
                    <a:lnTo>
                      <a:pt x="24" y="131"/>
                    </a:lnTo>
                    <a:lnTo>
                      <a:pt x="0" y="161"/>
                    </a:lnTo>
                    <a:lnTo>
                      <a:pt x="0" y="137"/>
                    </a:lnTo>
                    <a:lnTo>
                      <a:pt x="29" y="107"/>
                    </a:lnTo>
                    <a:lnTo>
                      <a:pt x="65" y="83"/>
                    </a:lnTo>
                    <a:lnTo>
                      <a:pt x="155" y="36"/>
                    </a:lnTo>
                    <a:lnTo>
                      <a:pt x="257" y="12"/>
                    </a:lnTo>
                    <a:lnTo>
                      <a:pt x="376" y="0"/>
                    </a:lnTo>
                    <a:lnTo>
                      <a:pt x="376" y="0"/>
                    </a:lnTo>
                    <a:lnTo>
                      <a:pt x="382" y="0"/>
                    </a:lnTo>
                    <a:lnTo>
                      <a:pt x="382" y="12"/>
                    </a:lnTo>
                    <a:lnTo>
                      <a:pt x="376" y="12"/>
                    </a:lnTo>
                    <a:lnTo>
                      <a:pt x="376" y="12"/>
                    </a:lnTo>
                    <a:lnTo>
                      <a:pt x="376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shade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  <a:tileRect/>
              </a:gradFill>
              <a:ln w="9525">
                <a:noFill/>
                <a:round/>
              </a:ln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5372" name="Freeform 12"/>
              <p:cNvSpPr/>
              <p:nvPr/>
            </p:nvSpPr>
            <p:spPr bwMode="hidden">
              <a:xfrm>
                <a:off x="3695" y="4170"/>
                <a:ext cx="444" cy="66"/>
              </a:xfrm>
              <a:custGeom>
                <a:cxnLst>
                  <a:cxn ang="0">
                    <a:pos x="257" y="54"/>
                  </a:cxn>
                  <a:cxn ang="0">
                    <a:pos x="353" y="48"/>
                  </a:cxn>
                  <a:cxn ang="0">
                    <a:pos x="443" y="24"/>
                  </a:cxn>
                  <a:cxn ang="0">
                    <a:pos x="443" y="36"/>
                  </a:cxn>
                  <a:cxn ang="0">
                    <a:pos x="353" y="60"/>
                  </a:cxn>
                  <a:cxn ang="0">
                    <a:pos x="257" y="66"/>
                  </a:cxn>
                  <a:cxn ang="0">
                    <a:pos x="186" y="60"/>
                  </a:cxn>
                  <a:cxn ang="0">
                    <a:pos x="120" y="48"/>
                  </a:cxn>
                  <a:cxn ang="0">
                    <a:pos x="60" y="36"/>
                  </a:cxn>
                  <a:cxn ang="0">
                    <a:pos x="0" y="12"/>
                  </a:cxn>
                  <a:cxn ang="0">
                    <a:pos x="0" y="0"/>
                  </a:cxn>
                  <a:cxn ang="0">
                    <a:pos x="54" y="24"/>
                  </a:cxn>
                  <a:cxn ang="0">
                    <a:pos x="120" y="36"/>
                  </a:cxn>
                  <a:cxn ang="0">
                    <a:pos x="186" y="48"/>
                  </a:cxn>
                  <a:cxn ang="0">
                    <a:pos x="257" y="54"/>
                  </a:cxn>
                  <a:cxn ang="0">
                    <a:pos x="257" y="54"/>
                  </a:cxn>
                </a:cxnLst>
                <a:rect l="0" t="0" r="r" b="b"/>
                <a:pathLst>
                  <a:path w="442" h="66">
                    <a:moveTo>
                      <a:pt x="257" y="54"/>
                    </a:moveTo>
                    <a:lnTo>
                      <a:pt x="353" y="48"/>
                    </a:lnTo>
                    <a:lnTo>
                      <a:pt x="443" y="24"/>
                    </a:lnTo>
                    <a:lnTo>
                      <a:pt x="443" y="36"/>
                    </a:lnTo>
                    <a:lnTo>
                      <a:pt x="353" y="60"/>
                    </a:lnTo>
                    <a:lnTo>
                      <a:pt x="257" y="66"/>
                    </a:lnTo>
                    <a:lnTo>
                      <a:pt x="186" y="60"/>
                    </a:lnTo>
                    <a:lnTo>
                      <a:pt x="120" y="48"/>
                    </a:lnTo>
                    <a:lnTo>
                      <a:pt x="60" y="36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54" y="24"/>
                    </a:lnTo>
                    <a:lnTo>
                      <a:pt x="120" y="36"/>
                    </a:lnTo>
                    <a:lnTo>
                      <a:pt x="186" y="48"/>
                    </a:lnTo>
                    <a:lnTo>
                      <a:pt x="257" y="54"/>
                    </a:lnTo>
                    <a:lnTo>
                      <a:pt x="257" y="5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shade val="84706"/>
                      <a:invGamma/>
                    </a:schemeClr>
                  </a:gs>
                  <a:gs pos="100000">
                    <a:schemeClr val="accent2"/>
                  </a:gs>
                </a:gsLst>
                <a:lin ang="18900000" scaled="1"/>
                <a:tileRect/>
              </a:gradFill>
              <a:ln w="9525">
                <a:noFill/>
                <a:round/>
              </a:ln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5373" name="Freeform 13"/>
              <p:cNvSpPr/>
              <p:nvPr/>
            </p:nvSpPr>
            <p:spPr bwMode="hidden">
              <a:xfrm>
                <a:off x="3527" y="3906"/>
                <a:ext cx="89" cy="216"/>
              </a:xfrm>
              <a:custGeom>
                <a:cxnLst>
                  <a:cxn ang="0">
                    <a:pos x="12" y="66"/>
                  </a:cxn>
                  <a:cxn ang="0">
                    <a:pos x="18" y="108"/>
                  </a:cxn>
                  <a:cxn ang="0">
                    <a:pos x="36" y="144"/>
                  </a:cxn>
                  <a:cxn ang="0">
                    <a:pos x="60" y="180"/>
                  </a:cxn>
                  <a:cxn ang="0">
                    <a:pos x="89" y="216"/>
                  </a:cxn>
                  <a:cxn ang="0">
                    <a:pos x="72" y="216"/>
                  </a:cxn>
                  <a:cxn ang="0">
                    <a:pos x="42" y="180"/>
                  </a:cxn>
                  <a:cxn ang="0">
                    <a:pos x="18" y="144"/>
                  </a:cxn>
                  <a:cxn ang="0">
                    <a:pos x="6" y="108"/>
                  </a:cxn>
                  <a:cxn ang="0">
                    <a:pos x="0" y="66"/>
                  </a:cxn>
                  <a:cxn ang="0">
                    <a:pos x="0" y="30"/>
                  </a:cxn>
                  <a:cxn ang="0">
                    <a:pos x="12" y="0"/>
                  </a:cxn>
                  <a:cxn ang="0">
                    <a:pos x="30" y="0"/>
                  </a:cxn>
                  <a:cxn ang="0">
                    <a:pos x="18" y="30"/>
                  </a:cxn>
                  <a:cxn ang="0">
                    <a:pos x="12" y="66"/>
                  </a:cxn>
                  <a:cxn ang="0">
                    <a:pos x="12" y="66"/>
                  </a:cxn>
                </a:cxnLst>
                <a:rect l="0" t="0" r="r" b="b"/>
                <a:pathLst>
                  <a:path w="89" h="216">
                    <a:moveTo>
                      <a:pt x="12" y="66"/>
                    </a:moveTo>
                    <a:lnTo>
                      <a:pt x="18" y="108"/>
                    </a:lnTo>
                    <a:lnTo>
                      <a:pt x="36" y="144"/>
                    </a:lnTo>
                    <a:lnTo>
                      <a:pt x="60" y="180"/>
                    </a:lnTo>
                    <a:lnTo>
                      <a:pt x="89" y="216"/>
                    </a:lnTo>
                    <a:lnTo>
                      <a:pt x="72" y="216"/>
                    </a:lnTo>
                    <a:lnTo>
                      <a:pt x="42" y="180"/>
                    </a:lnTo>
                    <a:lnTo>
                      <a:pt x="18" y="144"/>
                    </a:lnTo>
                    <a:lnTo>
                      <a:pt x="6" y="108"/>
                    </a:lnTo>
                    <a:lnTo>
                      <a:pt x="0" y="66"/>
                    </a:lnTo>
                    <a:lnTo>
                      <a:pt x="0" y="30"/>
                    </a:lnTo>
                    <a:lnTo>
                      <a:pt x="12" y="0"/>
                    </a:lnTo>
                    <a:lnTo>
                      <a:pt x="30" y="0"/>
                    </a:lnTo>
                    <a:lnTo>
                      <a:pt x="18" y="30"/>
                    </a:lnTo>
                    <a:lnTo>
                      <a:pt x="12" y="66"/>
                    </a:lnTo>
                    <a:lnTo>
                      <a:pt x="12" y="6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5400000" scaled="1"/>
                <a:tileRect/>
              </a:gradFill>
              <a:ln w="9525">
                <a:noFill/>
                <a:round/>
              </a:ln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5374" name="Freeform 14"/>
              <p:cNvSpPr/>
              <p:nvPr/>
            </p:nvSpPr>
            <p:spPr bwMode="hidden">
              <a:xfrm>
                <a:off x="3569" y="3745"/>
                <a:ext cx="750" cy="461"/>
              </a:xfrm>
              <a:custGeom>
                <a:cxnLst>
                  <a:cxn ang="0">
                    <a:pos x="382" y="443"/>
                  </a:cxn>
                  <a:cxn ang="0">
                    <a:pos x="311" y="437"/>
                  </a:cxn>
                  <a:cxn ang="0">
                    <a:pos x="245" y="425"/>
                  </a:cxn>
                  <a:cxn ang="0">
                    <a:pos x="185" y="407"/>
                  </a:cxn>
                  <a:cxn ang="0">
                    <a:pos x="131" y="383"/>
                  </a:cxn>
                  <a:cxn ang="0">
                    <a:pos x="83" y="347"/>
                  </a:cxn>
                  <a:cxn ang="0">
                    <a:pos x="53" y="311"/>
                  </a:cxn>
                  <a:cxn ang="0">
                    <a:pos x="30" y="269"/>
                  </a:cxn>
                  <a:cxn ang="0">
                    <a:pos x="24" y="227"/>
                  </a:cxn>
                  <a:cxn ang="0">
                    <a:pos x="30" y="185"/>
                  </a:cxn>
                  <a:cxn ang="0">
                    <a:pos x="53" y="143"/>
                  </a:cxn>
                  <a:cxn ang="0">
                    <a:pos x="83" y="107"/>
                  </a:cxn>
                  <a:cxn ang="0">
                    <a:pos x="131" y="77"/>
                  </a:cxn>
                  <a:cxn ang="0">
                    <a:pos x="185" y="47"/>
                  </a:cxn>
                  <a:cxn ang="0">
                    <a:pos x="245" y="30"/>
                  </a:cxn>
                  <a:cxn ang="0">
                    <a:pos x="311" y="18"/>
                  </a:cxn>
                  <a:cxn ang="0">
                    <a:pos x="382" y="12"/>
                  </a:cxn>
                  <a:cxn ang="0">
                    <a:pos x="478" y="18"/>
                  </a:cxn>
                  <a:cxn ang="0">
                    <a:pos x="562" y="41"/>
                  </a:cxn>
                  <a:cxn ang="0">
                    <a:pos x="562" y="36"/>
                  </a:cxn>
                  <a:cxn ang="0">
                    <a:pos x="562" y="30"/>
                  </a:cxn>
                  <a:cxn ang="0">
                    <a:pos x="478" y="6"/>
                  </a:cxn>
                  <a:cxn ang="0">
                    <a:pos x="382" y="0"/>
                  </a:cxn>
                  <a:cxn ang="0">
                    <a:pos x="305" y="6"/>
                  </a:cxn>
                  <a:cxn ang="0">
                    <a:pos x="233" y="18"/>
                  </a:cxn>
                  <a:cxn ang="0">
                    <a:pos x="167" y="41"/>
                  </a:cxn>
                  <a:cxn ang="0">
                    <a:pos x="113" y="65"/>
                  </a:cxn>
                  <a:cxn ang="0">
                    <a:pos x="65" y="101"/>
                  </a:cxn>
                  <a:cxn ang="0">
                    <a:pos x="30" y="137"/>
                  </a:cxn>
                  <a:cxn ang="0">
                    <a:pos x="6" y="179"/>
                  </a:cxn>
                  <a:cxn ang="0">
                    <a:pos x="0" y="227"/>
                  </a:cxn>
                  <a:cxn ang="0">
                    <a:pos x="6" y="275"/>
                  </a:cxn>
                  <a:cxn ang="0">
                    <a:pos x="30" y="317"/>
                  </a:cxn>
                  <a:cxn ang="0">
                    <a:pos x="65" y="359"/>
                  </a:cxn>
                  <a:cxn ang="0">
                    <a:pos x="113" y="395"/>
                  </a:cxn>
                  <a:cxn ang="0">
                    <a:pos x="167" y="419"/>
                  </a:cxn>
                  <a:cxn ang="0">
                    <a:pos x="233" y="443"/>
                  </a:cxn>
                  <a:cxn ang="0">
                    <a:pos x="305" y="455"/>
                  </a:cxn>
                  <a:cxn ang="0">
                    <a:pos x="382" y="461"/>
                  </a:cxn>
                  <a:cxn ang="0">
                    <a:pos x="448" y="455"/>
                  </a:cxn>
                  <a:cxn ang="0">
                    <a:pos x="508" y="449"/>
                  </a:cxn>
                  <a:cxn ang="0">
                    <a:pos x="609" y="413"/>
                  </a:cxn>
                  <a:cxn ang="0">
                    <a:pos x="657" y="389"/>
                  </a:cxn>
                  <a:cxn ang="0">
                    <a:pos x="693" y="359"/>
                  </a:cxn>
                  <a:cxn ang="0">
                    <a:pos x="723" y="329"/>
                  </a:cxn>
                  <a:cxn ang="0">
                    <a:pos x="747" y="293"/>
                  </a:cxn>
                  <a:cxn ang="0">
                    <a:pos x="741" y="287"/>
                  </a:cxn>
                  <a:cxn ang="0">
                    <a:pos x="729" y="281"/>
                  </a:cxn>
                  <a:cxn ang="0">
                    <a:pos x="711" y="317"/>
                  </a:cxn>
                  <a:cxn ang="0">
                    <a:pos x="681" y="347"/>
                  </a:cxn>
                  <a:cxn ang="0">
                    <a:pos x="645" y="377"/>
                  </a:cxn>
                  <a:cxn ang="0">
                    <a:pos x="604" y="401"/>
                  </a:cxn>
                  <a:cxn ang="0">
                    <a:pos x="502" y="431"/>
                  </a:cxn>
                  <a:cxn ang="0">
                    <a:pos x="442" y="443"/>
                  </a:cxn>
                  <a:cxn ang="0">
                    <a:pos x="382" y="443"/>
                  </a:cxn>
                  <a:cxn ang="0">
                    <a:pos x="382" y="443"/>
                  </a:cxn>
                </a:cxnLst>
                <a:rect l="0" t="0" r="r" b="b"/>
                <a:pathLst>
                  <a:path w="747" h="461">
                    <a:moveTo>
                      <a:pt x="382" y="443"/>
                    </a:moveTo>
                    <a:lnTo>
                      <a:pt x="311" y="437"/>
                    </a:lnTo>
                    <a:lnTo>
                      <a:pt x="245" y="425"/>
                    </a:lnTo>
                    <a:lnTo>
                      <a:pt x="185" y="407"/>
                    </a:lnTo>
                    <a:lnTo>
                      <a:pt x="131" y="383"/>
                    </a:lnTo>
                    <a:lnTo>
                      <a:pt x="83" y="347"/>
                    </a:lnTo>
                    <a:lnTo>
                      <a:pt x="53" y="311"/>
                    </a:lnTo>
                    <a:lnTo>
                      <a:pt x="30" y="269"/>
                    </a:lnTo>
                    <a:lnTo>
                      <a:pt x="24" y="227"/>
                    </a:lnTo>
                    <a:lnTo>
                      <a:pt x="30" y="185"/>
                    </a:lnTo>
                    <a:lnTo>
                      <a:pt x="53" y="143"/>
                    </a:lnTo>
                    <a:lnTo>
                      <a:pt x="83" y="107"/>
                    </a:lnTo>
                    <a:lnTo>
                      <a:pt x="131" y="77"/>
                    </a:lnTo>
                    <a:lnTo>
                      <a:pt x="185" y="47"/>
                    </a:lnTo>
                    <a:lnTo>
                      <a:pt x="245" y="30"/>
                    </a:lnTo>
                    <a:lnTo>
                      <a:pt x="311" y="18"/>
                    </a:lnTo>
                    <a:lnTo>
                      <a:pt x="382" y="12"/>
                    </a:lnTo>
                    <a:lnTo>
                      <a:pt x="478" y="18"/>
                    </a:lnTo>
                    <a:lnTo>
                      <a:pt x="562" y="41"/>
                    </a:lnTo>
                    <a:lnTo>
                      <a:pt x="562" y="36"/>
                    </a:lnTo>
                    <a:lnTo>
                      <a:pt x="562" y="30"/>
                    </a:lnTo>
                    <a:lnTo>
                      <a:pt x="478" y="6"/>
                    </a:lnTo>
                    <a:lnTo>
                      <a:pt x="382" y="0"/>
                    </a:lnTo>
                    <a:lnTo>
                      <a:pt x="305" y="6"/>
                    </a:lnTo>
                    <a:lnTo>
                      <a:pt x="233" y="18"/>
                    </a:lnTo>
                    <a:lnTo>
                      <a:pt x="167" y="41"/>
                    </a:lnTo>
                    <a:lnTo>
                      <a:pt x="113" y="65"/>
                    </a:lnTo>
                    <a:lnTo>
                      <a:pt x="65" y="101"/>
                    </a:lnTo>
                    <a:lnTo>
                      <a:pt x="30" y="137"/>
                    </a:lnTo>
                    <a:lnTo>
                      <a:pt x="6" y="179"/>
                    </a:lnTo>
                    <a:lnTo>
                      <a:pt x="0" y="227"/>
                    </a:lnTo>
                    <a:lnTo>
                      <a:pt x="6" y="275"/>
                    </a:lnTo>
                    <a:lnTo>
                      <a:pt x="30" y="317"/>
                    </a:lnTo>
                    <a:lnTo>
                      <a:pt x="65" y="359"/>
                    </a:lnTo>
                    <a:lnTo>
                      <a:pt x="113" y="395"/>
                    </a:lnTo>
                    <a:lnTo>
                      <a:pt x="167" y="419"/>
                    </a:lnTo>
                    <a:lnTo>
                      <a:pt x="233" y="443"/>
                    </a:lnTo>
                    <a:lnTo>
                      <a:pt x="305" y="455"/>
                    </a:lnTo>
                    <a:lnTo>
                      <a:pt x="382" y="461"/>
                    </a:lnTo>
                    <a:lnTo>
                      <a:pt x="448" y="455"/>
                    </a:lnTo>
                    <a:lnTo>
                      <a:pt x="508" y="449"/>
                    </a:lnTo>
                    <a:lnTo>
                      <a:pt x="609" y="413"/>
                    </a:lnTo>
                    <a:lnTo>
                      <a:pt x="657" y="389"/>
                    </a:lnTo>
                    <a:lnTo>
                      <a:pt x="693" y="359"/>
                    </a:lnTo>
                    <a:lnTo>
                      <a:pt x="723" y="329"/>
                    </a:lnTo>
                    <a:lnTo>
                      <a:pt x="747" y="293"/>
                    </a:lnTo>
                    <a:lnTo>
                      <a:pt x="741" y="287"/>
                    </a:lnTo>
                    <a:lnTo>
                      <a:pt x="729" y="281"/>
                    </a:lnTo>
                    <a:lnTo>
                      <a:pt x="711" y="317"/>
                    </a:lnTo>
                    <a:lnTo>
                      <a:pt x="681" y="347"/>
                    </a:lnTo>
                    <a:lnTo>
                      <a:pt x="645" y="377"/>
                    </a:lnTo>
                    <a:lnTo>
                      <a:pt x="604" y="401"/>
                    </a:lnTo>
                    <a:lnTo>
                      <a:pt x="502" y="431"/>
                    </a:lnTo>
                    <a:lnTo>
                      <a:pt x="442" y="443"/>
                    </a:lnTo>
                    <a:lnTo>
                      <a:pt x="382" y="443"/>
                    </a:lnTo>
                    <a:lnTo>
                      <a:pt x="382" y="443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0980"/>
                      <a:invGamma/>
                    </a:schemeClr>
                  </a:gs>
                </a:gsLst>
                <a:path path="rect">
                  <a:fillToRect l="50000" t="50000" r="50000" b="50000"/>
                </a:path>
                <a:tileRect/>
              </a:gradFill>
              <a:ln w="9525">
                <a:noFill/>
                <a:round/>
              </a:ln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5375" name="Freeform 15"/>
              <p:cNvSpPr/>
              <p:nvPr/>
            </p:nvSpPr>
            <p:spPr bwMode="hidden">
              <a:xfrm>
                <a:off x="4037" y="3721"/>
                <a:ext cx="96" cy="30"/>
              </a:xfrm>
              <a:custGeom>
                <a:cxnLst>
                  <a:cxn ang="0">
                    <a:pos x="0" y="0"/>
                  </a:cxn>
                  <a:cxn ang="0">
                    <a:pos x="0" y="12"/>
                  </a:cxn>
                  <a:cxn ang="0">
                    <a:pos x="48" y="18"/>
                  </a:cxn>
                  <a:cxn ang="0">
                    <a:pos x="96" y="30"/>
                  </a:cxn>
                  <a:cxn ang="0">
                    <a:pos x="96" y="24"/>
                  </a:cxn>
                  <a:cxn ang="0">
                    <a:pos x="96" y="18"/>
                  </a:cxn>
                  <a:cxn ang="0">
                    <a:pos x="48" y="12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96" h="30">
                    <a:moveTo>
                      <a:pt x="0" y="0"/>
                    </a:moveTo>
                    <a:lnTo>
                      <a:pt x="0" y="12"/>
                    </a:lnTo>
                    <a:lnTo>
                      <a:pt x="48" y="18"/>
                    </a:lnTo>
                    <a:lnTo>
                      <a:pt x="96" y="30"/>
                    </a:lnTo>
                    <a:lnTo>
                      <a:pt x="96" y="24"/>
                    </a:lnTo>
                    <a:lnTo>
                      <a:pt x="96" y="18"/>
                    </a:lnTo>
                    <a:lnTo>
                      <a:pt x="48" y="1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0" scaled="1"/>
                <a:tileRect/>
              </a:gradFill>
              <a:ln w="9525">
                <a:noFill/>
                <a:round/>
              </a:ln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5376" name="Oval 16"/>
              <p:cNvSpPr>
                <a:spLocks noChangeArrowheads="1"/>
              </p:cNvSpPr>
              <p:nvPr/>
            </p:nvSpPr>
            <p:spPr bwMode="hidden">
              <a:xfrm>
                <a:off x="3910" y="3948"/>
                <a:ext cx="84" cy="53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  <a:tileRect/>
              </a:gradFill>
              <a:ln w="9525">
                <a:noFill/>
                <a:round/>
              </a:ln>
              <a:effectLst/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</p:grpSp>
        <p:grpSp>
          <p:nvGrpSpPr>
            <p:cNvPr id="15377" name="Group 17"/>
            <p:cNvGrpSpPr/>
            <p:nvPr userDrawn="1"/>
          </p:nvGrpSpPr>
          <p:grpSpPr>
            <a:xfrm>
              <a:off x="1776" y="3631"/>
              <a:ext cx="1626" cy="683"/>
              <a:chOff x="1776" y="3631"/>
              <a:chExt cx="1626" cy="683"/>
            </a:xfrm>
          </p:grpSpPr>
          <p:sp>
            <p:nvSpPr>
              <p:cNvPr id="15378" name="Oval 18"/>
              <p:cNvSpPr>
                <a:spLocks noChangeArrowheads="1"/>
              </p:cNvSpPr>
              <p:nvPr/>
            </p:nvSpPr>
            <p:spPr bwMode="hidden">
              <a:xfrm>
                <a:off x="2268" y="3934"/>
                <a:ext cx="638" cy="377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87843"/>
                      <a:invGamma/>
                    </a:schemeClr>
                  </a:gs>
                  <a:gs pos="100000">
                    <a:schemeClr val="accent2"/>
                  </a:gs>
                </a:gsLst>
                <a:lin ang="2700000" scaled="1"/>
                <a:tileRect/>
              </a:gradFill>
              <a:ln w="9525">
                <a:noFill/>
                <a:round/>
              </a:ln>
              <a:effectLst/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5379" name="Oval 19"/>
              <p:cNvSpPr>
                <a:spLocks noChangeArrowheads="1"/>
              </p:cNvSpPr>
              <p:nvPr/>
            </p:nvSpPr>
            <p:spPr bwMode="hidden">
              <a:xfrm>
                <a:off x="2314" y="3958"/>
                <a:ext cx="543" cy="332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2700000" scaled="1"/>
                <a:tileRect/>
              </a:gradFill>
              <a:ln w="9525">
                <a:noFill/>
                <a:round/>
              </a:ln>
              <a:effectLst/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5380" name="Oval 20"/>
              <p:cNvSpPr>
                <a:spLocks noChangeArrowheads="1"/>
              </p:cNvSpPr>
              <p:nvPr/>
            </p:nvSpPr>
            <p:spPr bwMode="hidden">
              <a:xfrm>
                <a:off x="2341" y="3979"/>
                <a:ext cx="501" cy="299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0980"/>
                      <a:invGamma/>
                    </a:schemeClr>
                  </a:gs>
                  <a:gs pos="100000">
                    <a:schemeClr val="accent2"/>
                  </a:gs>
                </a:gsLst>
                <a:lin ang="2700000" scaled="1"/>
                <a:tileRect/>
              </a:gradFill>
              <a:ln w="9525">
                <a:noFill/>
                <a:round/>
              </a:ln>
              <a:effectLst/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5381" name="Oval 21"/>
              <p:cNvSpPr>
                <a:spLocks noChangeArrowheads="1"/>
              </p:cNvSpPr>
              <p:nvPr/>
            </p:nvSpPr>
            <p:spPr bwMode="hidden">
              <a:xfrm>
                <a:off x="2368" y="3997"/>
                <a:ext cx="444" cy="258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8784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  <a:tileRect/>
              </a:gradFill>
              <a:ln w="9525">
                <a:noFill/>
                <a:round/>
              </a:ln>
              <a:effectLst/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5382" name="Oval 22"/>
              <p:cNvSpPr>
                <a:spLocks noChangeArrowheads="1"/>
              </p:cNvSpPr>
              <p:nvPr/>
            </p:nvSpPr>
            <p:spPr bwMode="hidden">
              <a:xfrm>
                <a:off x="2385" y="4005"/>
                <a:ext cx="413" cy="240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  <a:tileRect/>
              </a:gradFill>
              <a:ln w="9525">
                <a:noFill/>
                <a:round/>
              </a:ln>
              <a:effectLst/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5383" name="Oval 23"/>
              <p:cNvSpPr>
                <a:spLocks noChangeArrowheads="1"/>
              </p:cNvSpPr>
              <p:nvPr/>
            </p:nvSpPr>
            <p:spPr bwMode="hidden">
              <a:xfrm>
                <a:off x="2437" y="4026"/>
                <a:ext cx="306" cy="192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8784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  <a:tileRect/>
              </a:gradFill>
              <a:ln w="9525">
                <a:noFill/>
                <a:round/>
              </a:ln>
              <a:effectLst/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5384" name="Oval 24"/>
              <p:cNvSpPr>
                <a:spLocks noChangeArrowheads="1"/>
              </p:cNvSpPr>
              <p:nvPr/>
            </p:nvSpPr>
            <p:spPr bwMode="hidden">
              <a:xfrm>
                <a:off x="2476" y="4056"/>
                <a:ext cx="227" cy="135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0980"/>
                      <a:invGamma/>
                    </a:schemeClr>
                  </a:gs>
                </a:gsLst>
                <a:lin ang="2700000" scaled="1"/>
                <a:tileRect/>
              </a:gradFill>
              <a:ln w="9525">
                <a:noFill/>
                <a:round/>
              </a:ln>
              <a:effectLst/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5385" name="Oval 25"/>
              <p:cNvSpPr>
                <a:spLocks noChangeArrowheads="1"/>
              </p:cNvSpPr>
              <p:nvPr/>
            </p:nvSpPr>
            <p:spPr bwMode="hidden">
              <a:xfrm>
                <a:off x="2542" y="4097"/>
                <a:ext cx="90" cy="60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0980"/>
                      <a:invGamma/>
                    </a:schemeClr>
                  </a:gs>
                </a:gsLst>
                <a:lin ang="0" scaled="1"/>
                <a:tileRect/>
              </a:gradFill>
              <a:ln w="9525">
                <a:noFill/>
                <a:round/>
              </a:ln>
              <a:effectLst/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5386" name="Freeform 26"/>
              <p:cNvSpPr/>
              <p:nvPr/>
            </p:nvSpPr>
            <p:spPr bwMode="hidden">
              <a:xfrm>
                <a:off x="2585" y="3822"/>
                <a:ext cx="449" cy="186"/>
              </a:xfrm>
              <a:custGeom>
                <a:cxnLst>
                  <a:cxn ang="0">
                    <a:pos x="6" y="6"/>
                  </a:cxn>
                  <a:cxn ang="0">
                    <a:pos x="78" y="12"/>
                  </a:cxn>
                  <a:cxn ang="0">
                    <a:pos x="150" y="18"/>
                  </a:cxn>
                  <a:cxn ang="0">
                    <a:pos x="215" y="36"/>
                  </a:cxn>
                  <a:cxn ang="0">
                    <a:pos x="275" y="60"/>
                  </a:cxn>
                  <a:cxn ang="0">
                    <a:pos x="329" y="84"/>
                  </a:cxn>
                  <a:cxn ang="0">
                    <a:pos x="377" y="114"/>
                  </a:cxn>
                  <a:cxn ang="0">
                    <a:pos x="419" y="150"/>
                  </a:cxn>
                  <a:cxn ang="0">
                    <a:pos x="448" y="186"/>
                  </a:cxn>
                  <a:cxn ang="0">
                    <a:pos x="448" y="162"/>
                  </a:cxn>
                  <a:cxn ang="0">
                    <a:pos x="413" y="126"/>
                  </a:cxn>
                  <a:cxn ang="0">
                    <a:pos x="371" y="96"/>
                  </a:cxn>
                  <a:cxn ang="0">
                    <a:pos x="323" y="66"/>
                  </a:cxn>
                  <a:cxn ang="0">
                    <a:pos x="269" y="48"/>
                  </a:cxn>
                  <a:cxn ang="0">
                    <a:pos x="144" y="12"/>
                  </a:cxn>
                  <a:cxn ang="0">
                    <a:pos x="78" y="6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6" y="6"/>
                  </a:cxn>
                  <a:cxn ang="0">
                    <a:pos x="6" y="6"/>
                  </a:cxn>
                </a:cxnLst>
                <a:rect l="0" t="0" r="r" b="b"/>
                <a:pathLst>
                  <a:path w="448" h="186">
                    <a:moveTo>
                      <a:pt x="6" y="6"/>
                    </a:moveTo>
                    <a:lnTo>
                      <a:pt x="78" y="12"/>
                    </a:lnTo>
                    <a:lnTo>
                      <a:pt x="150" y="18"/>
                    </a:lnTo>
                    <a:lnTo>
                      <a:pt x="215" y="36"/>
                    </a:lnTo>
                    <a:lnTo>
                      <a:pt x="275" y="60"/>
                    </a:lnTo>
                    <a:lnTo>
                      <a:pt x="329" y="84"/>
                    </a:lnTo>
                    <a:lnTo>
                      <a:pt x="377" y="114"/>
                    </a:lnTo>
                    <a:lnTo>
                      <a:pt x="419" y="150"/>
                    </a:lnTo>
                    <a:lnTo>
                      <a:pt x="448" y="186"/>
                    </a:lnTo>
                    <a:lnTo>
                      <a:pt x="448" y="162"/>
                    </a:lnTo>
                    <a:lnTo>
                      <a:pt x="413" y="126"/>
                    </a:lnTo>
                    <a:lnTo>
                      <a:pt x="371" y="96"/>
                    </a:lnTo>
                    <a:lnTo>
                      <a:pt x="323" y="66"/>
                    </a:lnTo>
                    <a:lnTo>
                      <a:pt x="269" y="48"/>
                    </a:lnTo>
                    <a:lnTo>
                      <a:pt x="144" y="12"/>
                    </a:lnTo>
                    <a:lnTo>
                      <a:pt x="78" y="6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6" y="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shade val="90980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  <a:tileRect/>
              </a:gradFill>
              <a:ln w="9525">
                <a:noFill/>
                <a:round/>
              </a:ln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5387" name="Freeform 27"/>
              <p:cNvSpPr/>
              <p:nvPr/>
            </p:nvSpPr>
            <p:spPr bwMode="hidden">
              <a:xfrm>
                <a:off x="2142" y="3852"/>
                <a:ext cx="892" cy="462"/>
              </a:xfrm>
              <a:custGeom>
                <a:cxnLst>
                  <a:cxn ang="0">
                    <a:pos x="23" y="276"/>
                  </a:cxn>
                  <a:cxn ang="0">
                    <a:pos x="29" y="222"/>
                  </a:cxn>
                  <a:cxn ang="0">
                    <a:pos x="59" y="174"/>
                  </a:cxn>
                  <a:cxn ang="0">
                    <a:pos x="95" y="132"/>
                  </a:cxn>
                  <a:cxn ang="0">
                    <a:pos x="149" y="96"/>
                  </a:cxn>
                  <a:cxn ang="0">
                    <a:pos x="209" y="60"/>
                  </a:cxn>
                  <a:cxn ang="0">
                    <a:pos x="281" y="36"/>
                  </a:cxn>
                  <a:cxn ang="0">
                    <a:pos x="364" y="24"/>
                  </a:cxn>
                  <a:cxn ang="0">
                    <a:pos x="448" y="18"/>
                  </a:cxn>
                  <a:cxn ang="0">
                    <a:pos x="532" y="24"/>
                  </a:cxn>
                  <a:cxn ang="0">
                    <a:pos x="609" y="36"/>
                  </a:cxn>
                  <a:cxn ang="0">
                    <a:pos x="681" y="60"/>
                  </a:cxn>
                  <a:cxn ang="0">
                    <a:pos x="741" y="96"/>
                  </a:cxn>
                  <a:cxn ang="0">
                    <a:pos x="795" y="132"/>
                  </a:cxn>
                  <a:cxn ang="0">
                    <a:pos x="831" y="174"/>
                  </a:cxn>
                  <a:cxn ang="0">
                    <a:pos x="861" y="222"/>
                  </a:cxn>
                  <a:cxn ang="0">
                    <a:pos x="867" y="276"/>
                  </a:cxn>
                  <a:cxn ang="0">
                    <a:pos x="855" y="330"/>
                  </a:cxn>
                  <a:cxn ang="0">
                    <a:pos x="831" y="378"/>
                  </a:cxn>
                  <a:cxn ang="0">
                    <a:pos x="783" y="426"/>
                  </a:cxn>
                  <a:cxn ang="0">
                    <a:pos x="723" y="462"/>
                  </a:cxn>
                  <a:cxn ang="0">
                    <a:pos x="765" y="462"/>
                  </a:cxn>
                  <a:cxn ang="0">
                    <a:pos x="819" y="426"/>
                  </a:cxn>
                  <a:cxn ang="0">
                    <a:pos x="855" y="378"/>
                  </a:cxn>
                  <a:cxn ang="0">
                    <a:pos x="884" y="330"/>
                  </a:cxn>
                  <a:cxn ang="0">
                    <a:pos x="890" y="276"/>
                  </a:cxn>
                  <a:cxn ang="0">
                    <a:pos x="884" y="222"/>
                  </a:cxn>
                  <a:cxn ang="0">
                    <a:pos x="855" y="168"/>
                  </a:cxn>
                  <a:cxn ang="0">
                    <a:pos x="813" y="120"/>
                  </a:cxn>
                  <a:cxn ang="0">
                    <a:pos x="759" y="84"/>
                  </a:cxn>
                  <a:cxn ang="0">
                    <a:pos x="693" y="48"/>
                  </a:cxn>
                  <a:cxn ang="0">
                    <a:pos x="621" y="24"/>
                  </a:cxn>
                  <a:cxn ang="0">
                    <a:pos x="538" y="6"/>
                  </a:cxn>
                  <a:cxn ang="0">
                    <a:pos x="448" y="0"/>
                  </a:cxn>
                  <a:cxn ang="0">
                    <a:pos x="358" y="6"/>
                  </a:cxn>
                  <a:cxn ang="0">
                    <a:pos x="275" y="24"/>
                  </a:cxn>
                  <a:cxn ang="0">
                    <a:pos x="197" y="48"/>
                  </a:cxn>
                  <a:cxn ang="0">
                    <a:pos x="131" y="84"/>
                  </a:cxn>
                  <a:cxn ang="0">
                    <a:pos x="77" y="120"/>
                  </a:cxn>
                  <a:cxn ang="0">
                    <a:pos x="35" y="168"/>
                  </a:cxn>
                  <a:cxn ang="0">
                    <a:pos x="12" y="222"/>
                  </a:cxn>
                  <a:cxn ang="0">
                    <a:pos x="0" y="276"/>
                  </a:cxn>
                  <a:cxn ang="0">
                    <a:pos x="6" y="330"/>
                  </a:cxn>
                  <a:cxn ang="0">
                    <a:pos x="35" y="378"/>
                  </a:cxn>
                  <a:cxn ang="0">
                    <a:pos x="71" y="426"/>
                  </a:cxn>
                  <a:cxn ang="0">
                    <a:pos x="125" y="462"/>
                  </a:cxn>
                  <a:cxn ang="0">
                    <a:pos x="167" y="462"/>
                  </a:cxn>
                  <a:cxn ang="0">
                    <a:pos x="107" y="426"/>
                  </a:cxn>
                  <a:cxn ang="0">
                    <a:pos x="59" y="378"/>
                  </a:cxn>
                  <a:cxn ang="0">
                    <a:pos x="35" y="330"/>
                  </a:cxn>
                  <a:cxn ang="0">
                    <a:pos x="23" y="276"/>
                  </a:cxn>
                  <a:cxn ang="0">
                    <a:pos x="23" y="276"/>
                  </a:cxn>
                </a:cxnLst>
                <a:rect l="0" t="0" r="r" b="b"/>
                <a:pathLst>
                  <a:path w="890" h="462">
                    <a:moveTo>
                      <a:pt x="23" y="276"/>
                    </a:moveTo>
                    <a:lnTo>
                      <a:pt x="29" y="222"/>
                    </a:lnTo>
                    <a:lnTo>
                      <a:pt x="59" y="174"/>
                    </a:lnTo>
                    <a:lnTo>
                      <a:pt x="95" y="132"/>
                    </a:lnTo>
                    <a:lnTo>
                      <a:pt x="149" y="96"/>
                    </a:lnTo>
                    <a:lnTo>
                      <a:pt x="209" y="60"/>
                    </a:lnTo>
                    <a:lnTo>
                      <a:pt x="281" y="36"/>
                    </a:lnTo>
                    <a:lnTo>
                      <a:pt x="364" y="24"/>
                    </a:lnTo>
                    <a:lnTo>
                      <a:pt x="448" y="18"/>
                    </a:lnTo>
                    <a:lnTo>
                      <a:pt x="532" y="24"/>
                    </a:lnTo>
                    <a:lnTo>
                      <a:pt x="609" y="36"/>
                    </a:lnTo>
                    <a:lnTo>
                      <a:pt x="681" y="60"/>
                    </a:lnTo>
                    <a:lnTo>
                      <a:pt x="741" y="96"/>
                    </a:lnTo>
                    <a:lnTo>
                      <a:pt x="795" y="132"/>
                    </a:lnTo>
                    <a:lnTo>
                      <a:pt x="831" y="174"/>
                    </a:lnTo>
                    <a:lnTo>
                      <a:pt x="861" y="222"/>
                    </a:lnTo>
                    <a:lnTo>
                      <a:pt x="867" y="276"/>
                    </a:lnTo>
                    <a:lnTo>
                      <a:pt x="855" y="330"/>
                    </a:lnTo>
                    <a:lnTo>
                      <a:pt x="831" y="378"/>
                    </a:lnTo>
                    <a:lnTo>
                      <a:pt x="783" y="426"/>
                    </a:lnTo>
                    <a:lnTo>
                      <a:pt x="723" y="462"/>
                    </a:lnTo>
                    <a:lnTo>
                      <a:pt x="765" y="462"/>
                    </a:lnTo>
                    <a:lnTo>
                      <a:pt x="819" y="426"/>
                    </a:lnTo>
                    <a:lnTo>
                      <a:pt x="855" y="378"/>
                    </a:lnTo>
                    <a:lnTo>
                      <a:pt x="884" y="330"/>
                    </a:lnTo>
                    <a:lnTo>
                      <a:pt x="890" y="276"/>
                    </a:lnTo>
                    <a:lnTo>
                      <a:pt x="884" y="222"/>
                    </a:lnTo>
                    <a:lnTo>
                      <a:pt x="855" y="168"/>
                    </a:lnTo>
                    <a:lnTo>
                      <a:pt x="813" y="120"/>
                    </a:lnTo>
                    <a:lnTo>
                      <a:pt x="759" y="84"/>
                    </a:lnTo>
                    <a:lnTo>
                      <a:pt x="693" y="48"/>
                    </a:lnTo>
                    <a:lnTo>
                      <a:pt x="621" y="24"/>
                    </a:lnTo>
                    <a:lnTo>
                      <a:pt x="538" y="6"/>
                    </a:lnTo>
                    <a:lnTo>
                      <a:pt x="448" y="0"/>
                    </a:lnTo>
                    <a:lnTo>
                      <a:pt x="358" y="6"/>
                    </a:lnTo>
                    <a:lnTo>
                      <a:pt x="275" y="24"/>
                    </a:lnTo>
                    <a:lnTo>
                      <a:pt x="197" y="48"/>
                    </a:lnTo>
                    <a:lnTo>
                      <a:pt x="131" y="84"/>
                    </a:lnTo>
                    <a:lnTo>
                      <a:pt x="77" y="120"/>
                    </a:lnTo>
                    <a:lnTo>
                      <a:pt x="35" y="168"/>
                    </a:lnTo>
                    <a:lnTo>
                      <a:pt x="12" y="222"/>
                    </a:lnTo>
                    <a:lnTo>
                      <a:pt x="0" y="276"/>
                    </a:lnTo>
                    <a:lnTo>
                      <a:pt x="6" y="330"/>
                    </a:lnTo>
                    <a:lnTo>
                      <a:pt x="35" y="378"/>
                    </a:lnTo>
                    <a:lnTo>
                      <a:pt x="71" y="426"/>
                    </a:lnTo>
                    <a:lnTo>
                      <a:pt x="125" y="462"/>
                    </a:lnTo>
                    <a:lnTo>
                      <a:pt x="167" y="462"/>
                    </a:lnTo>
                    <a:lnTo>
                      <a:pt x="107" y="426"/>
                    </a:lnTo>
                    <a:lnTo>
                      <a:pt x="59" y="378"/>
                    </a:lnTo>
                    <a:lnTo>
                      <a:pt x="35" y="330"/>
                    </a:lnTo>
                    <a:lnTo>
                      <a:pt x="23" y="276"/>
                    </a:lnTo>
                    <a:lnTo>
                      <a:pt x="23" y="27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4706"/>
                      <a:invGamma/>
                    </a:schemeClr>
                  </a:gs>
                </a:gsLst>
                <a:lin ang="2700000" scaled="1"/>
                <a:tileRect/>
              </a:gradFill>
              <a:ln w="9525">
                <a:noFill/>
                <a:round/>
              </a:ln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5388" name="Freeform 28"/>
              <p:cNvSpPr/>
              <p:nvPr/>
            </p:nvSpPr>
            <p:spPr bwMode="hidden">
              <a:xfrm>
                <a:off x="2082" y="3828"/>
                <a:ext cx="407" cy="486"/>
              </a:xfrm>
              <a:custGeom>
                <a:cxnLst>
                  <a:cxn ang="0">
                    <a:pos x="18" y="300"/>
                  </a:cxn>
                  <a:cxn ang="0">
                    <a:pos x="24" y="246"/>
                  </a:cxn>
                  <a:cxn ang="0">
                    <a:pos x="48" y="198"/>
                  </a:cxn>
                  <a:cxn ang="0">
                    <a:pos x="83" y="150"/>
                  </a:cxn>
                  <a:cxn ang="0">
                    <a:pos x="131" y="108"/>
                  </a:cxn>
                  <a:cxn ang="0">
                    <a:pos x="185" y="72"/>
                  </a:cxn>
                  <a:cxn ang="0">
                    <a:pos x="251" y="42"/>
                  </a:cxn>
                  <a:cxn ang="0">
                    <a:pos x="329" y="24"/>
                  </a:cxn>
                  <a:cxn ang="0">
                    <a:pos x="406" y="6"/>
                  </a:cxn>
                  <a:cxn ang="0">
                    <a:pos x="406" y="0"/>
                  </a:cxn>
                  <a:cxn ang="0">
                    <a:pos x="323" y="12"/>
                  </a:cxn>
                  <a:cxn ang="0">
                    <a:pos x="245" y="36"/>
                  </a:cxn>
                  <a:cxn ang="0">
                    <a:pos x="179" y="66"/>
                  </a:cxn>
                  <a:cxn ang="0">
                    <a:pos x="119" y="102"/>
                  </a:cxn>
                  <a:cxn ang="0">
                    <a:pos x="72" y="144"/>
                  </a:cxn>
                  <a:cxn ang="0">
                    <a:pos x="30" y="192"/>
                  </a:cxn>
                  <a:cxn ang="0">
                    <a:pos x="6" y="246"/>
                  </a:cxn>
                  <a:cxn ang="0">
                    <a:pos x="0" y="300"/>
                  </a:cxn>
                  <a:cxn ang="0">
                    <a:pos x="6" y="348"/>
                  </a:cxn>
                  <a:cxn ang="0">
                    <a:pos x="30" y="396"/>
                  </a:cxn>
                  <a:cxn ang="0">
                    <a:pos x="66" y="444"/>
                  </a:cxn>
                  <a:cxn ang="0">
                    <a:pos x="107" y="486"/>
                  </a:cxn>
                  <a:cxn ang="0">
                    <a:pos x="131" y="486"/>
                  </a:cxn>
                  <a:cxn ang="0">
                    <a:pos x="83" y="450"/>
                  </a:cxn>
                  <a:cxn ang="0">
                    <a:pos x="48" y="402"/>
                  </a:cxn>
                  <a:cxn ang="0">
                    <a:pos x="24" y="354"/>
                  </a:cxn>
                  <a:cxn ang="0">
                    <a:pos x="18" y="300"/>
                  </a:cxn>
                  <a:cxn ang="0">
                    <a:pos x="18" y="300"/>
                  </a:cxn>
                </a:cxnLst>
                <a:rect l="0" t="0" r="r" b="b"/>
                <a:pathLst>
                  <a:path w="406" h="486">
                    <a:moveTo>
                      <a:pt x="18" y="300"/>
                    </a:moveTo>
                    <a:lnTo>
                      <a:pt x="24" y="246"/>
                    </a:lnTo>
                    <a:lnTo>
                      <a:pt x="48" y="198"/>
                    </a:lnTo>
                    <a:lnTo>
                      <a:pt x="83" y="150"/>
                    </a:lnTo>
                    <a:lnTo>
                      <a:pt x="131" y="108"/>
                    </a:lnTo>
                    <a:lnTo>
                      <a:pt x="185" y="72"/>
                    </a:lnTo>
                    <a:lnTo>
                      <a:pt x="251" y="42"/>
                    </a:lnTo>
                    <a:lnTo>
                      <a:pt x="329" y="24"/>
                    </a:lnTo>
                    <a:lnTo>
                      <a:pt x="406" y="6"/>
                    </a:lnTo>
                    <a:lnTo>
                      <a:pt x="406" y="0"/>
                    </a:lnTo>
                    <a:lnTo>
                      <a:pt x="323" y="12"/>
                    </a:lnTo>
                    <a:lnTo>
                      <a:pt x="245" y="36"/>
                    </a:lnTo>
                    <a:lnTo>
                      <a:pt x="179" y="66"/>
                    </a:lnTo>
                    <a:lnTo>
                      <a:pt x="119" y="102"/>
                    </a:lnTo>
                    <a:lnTo>
                      <a:pt x="72" y="144"/>
                    </a:lnTo>
                    <a:lnTo>
                      <a:pt x="30" y="192"/>
                    </a:lnTo>
                    <a:lnTo>
                      <a:pt x="6" y="246"/>
                    </a:lnTo>
                    <a:lnTo>
                      <a:pt x="0" y="300"/>
                    </a:lnTo>
                    <a:lnTo>
                      <a:pt x="6" y="348"/>
                    </a:lnTo>
                    <a:lnTo>
                      <a:pt x="30" y="396"/>
                    </a:lnTo>
                    <a:lnTo>
                      <a:pt x="66" y="444"/>
                    </a:lnTo>
                    <a:lnTo>
                      <a:pt x="107" y="486"/>
                    </a:lnTo>
                    <a:lnTo>
                      <a:pt x="131" y="486"/>
                    </a:lnTo>
                    <a:lnTo>
                      <a:pt x="83" y="450"/>
                    </a:lnTo>
                    <a:lnTo>
                      <a:pt x="48" y="402"/>
                    </a:lnTo>
                    <a:lnTo>
                      <a:pt x="24" y="354"/>
                    </a:lnTo>
                    <a:lnTo>
                      <a:pt x="18" y="300"/>
                    </a:lnTo>
                    <a:lnTo>
                      <a:pt x="18" y="30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0980"/>
                      <a:invGamma/>
                    </a:schemeClr>
                  </a:gs>
                </a:gsLst>
                <a:lin ang="0" scaled="1"/>
                <a:tileRect/>
              </a:gradFill>
              <a:ln w="9525">
                <a:noFill/>
                <a:round/>
              </a:ln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5389" name="Freeform 29"/>
              <p:cNvSpPr/>
              <p:nvPr/>
            </p:nvSpPr>
            <p:spPr bwMode="hidden">
              <a:xfrm>
                <a:off x="2987" y="4044"/>
                <a:ext cx="108" cy="252"/>
              </a:xfrm>
              <a:custGeom>
                <a:cxnLst>
                  <a:cxn ang="0">
                    <a:pos x="89" y="84"/>
                  </a:cxn>
                  <a:cxn ang="0">
                    <a:pos x="83" y="132"/>
                  </a:cxn>
                  <a:cxn ang="0">
                    <a:pos x="65" y="174"/>
                  </a:cxn>
                  <a:cxn ang="0">
                    <a:pos x="36" y="216"/>
                  </a:cxn>
                  <a:cxn ang="0">
                    <a:pos x="0" y="252"/>
                  </a:cxn>
                  <a:cxn ang="0">
                    <a:pos x="18" y="252"/>
                  </a:cxn>
                  <a:cxn ang="0">
                    <a:pos x="53" y="216"/>
                  </a:cxn>
                  <a:cxn ang="0">
                    <a:pos x="83" y="174"/>
                  </a:cxn>
                  <a:cxn ang="0">
                    <a:pos x="101" y="132"/>
                  </a:cxn>
                  <a:cxn ang="0">
                    <a:pos x="107" y="84"/>
                  </a:cxn>
                  <a:cxn ang="0">
                    <a:pos x="101" y="42"/>
                  </a:cxn>
                  <a:cxn ang="0">
                    <a:pos x="89" y="0"/>
                  </a:cxn>
                  <a:cxn ang="0">
                    <a:pos x="65" y="0"/>
                  </a:cxn>
                  <a:cxn ang="0">
                    <a:pos x="83" y="42"/>
                  </a:cxn>
                  <a:cxn ang="0">
                    <a:pos x="89" y="84"/>
                  </a:cxn>
                  <a:cxn ang="0">
                    <a:pos x="89" y="84"/>
                  </a:cxn>
                </a:cxnLst>
                <a:rect l="0" t="0" r="r" b="b"/>
                <a:pathLst>
                  <a:path w="107" h="251">
                    <a:moveTo>
                      <a:pt x="89" y="84"/>
                    </a:moveTo>
                    <a:lnTo>
                      <a:pt x="83" y="132"/>
                    </a:lnTo>
                    <a:lnTo>
                      <a:pt x="65" y="174"/>
                    </a:lnTo>
                    <a:lnTo>
                      <a:pt x="36" y="216"/>
                    </a:lnTo>
                    <a:lnTo>
                      <a:pt x="0" y="252"/>
                    </a:lnTo>
                    <a:lnTo>
                      <a:pt x="18" y="252"/>
                    </a:lnTo>
                    <a:lnTo>
                      <a:pt x="53" y="216"/>
                    </a:lnTo>
                    <a:lnTo>
                      <a:pt x="83" y="174"/>
                    </a:lnTo>
                    <a:lnTo>
                      <a:pt x="101" y="132"/>
                    </a:lnTo>
                    <a:lnTo>
                      <a:pt x="107" y="84"/>
                    </a:lnTo>
                    <a:lnTo>
                      <a:pt x="101" y="42"/>
                    </a:lnTo>
                    <a:lnTo>
                      <a:pt x="89" y="0"/>
                    </a:lnTo>
                    <a:lnTo>
                      <a:pt x="65" y="0"/>
                    </a:lnTo>
                    <a:lnTo>
                      <a:pt x="83" y="42"/>
                    </a:lnTo>
                    <a:lnTo>
                      <a:pt x="89" y="84"/>
                    </a:lnTo>
                    <a:lnTo>
                      <a:pt x="89" y="8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1961"/>
                      <a:invGamma/>
                    </a:schemeClr>
                  </a:gs>
                </a:gsLst>
                <a:lin ang="5400000" scaled="1"/>
                <a:tileRect/>
              </a:gradFill>
              <a:ln w="9525">
                <a:noFill/>
                <a:round/>
              </a:ln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5390" name="Freeform 30"/>
              <p:cNvSpPr/>
              <p:nvPr/>
            </p:nvSpPr>
            <p:spPr bwMode="hidden">
              <a:xfrm>
                <a:off x="2068" y="3685"/>
                <a:ext cx="835" cy="150"/>
              </a:xfrm>
              <a:custGeom>
                <a:cxnLst>
                  <a:cxn ang="0">
                    <a:pos x="518" y="18"/>
                  </a:cxn>
                  <a:cxn ang="0">
                    <a:pos x="597" y="24"/>
                  </a:cxn>
                  <a:cxn ang="0">
                    <a:pos x="682" y="30"/>
                  </a:cxn>
                  <a:cxn ang="0">
                    <a:pos x="755" y="42"/>
                  </a:cxn>
                  <a:cxn ang="0">
                    <a:pos x="828" y="60"/>
                  </a:cxn>
                  <a:cxn ang="0">
                    <a:pos x="835" y="42"/>
                  </a:cxn>
                  <a:cxn ang="0">
                    <a:pos x="761" y="24"/>
                  </a:cxn>
                  <a:cxn ang="0">
                    <a:pos x="688" y="12"/>
                  </a:cxn>
                  <a:cxn ang="0">
                    <a:pos x="603" y="6"/>
                  </a:cxn>
                  <a:cxn ang="0">
                    <a:pos x="518" y="0"/>
                  </a:cxn>
                  <a:cxn ang="0">
                    <a:pos x="372" y="12"/>
                  </a:cxn>
                  <a:cxn ang="0">
                    <a:pos x="232" y="36"/>
                  </a:cxn>
                  <a:cxn ang="0">
                    <a:pos x="110" y="78"/>
                  </a:cxn>
                  <a:cxn ang="0">
                    <a:pos x="0" y="132"/>
                  </a:cxn>
                  <a:cxn ang="0">
                    <a:pos x="19" y="150"/>
                  </a:cxn>
                  <a:cxn ang="0">
                    <a:pos x="122" y="96"/>
                  </a:cxn>
                  <a:cxn ang="0">
                    <a:pos x="244" y="54"/>
                  </a:cxn>
                  <a:cxn ang="0">
                    <a:pos x="378" y="30"/>
                  </a:cxn>
                  <a:cxn ang="0">
                    <a:pos x="518" y="18"/>
                  </a:cxn>
                  <a:cxn ang="0">
                    <a:pos x="518" y="18"/>
                  </a:cxn>
                </a:cxnLst>
                <a:rect l="0" t="0" r="r" b="b"/>
                <a:pathLst>
                  <a:path w="835" h="150">
                    <a:moveTo>
                      <a:pt x="518" y="18"/>
                    </a:moveTo>
                    <a:lnTo>
                      <a:pt x="597" y="24"/>
                    </a:lnTo>
                    <a:lnTo>
                      <a:pt x="682" y="30"/>
                    </a:lnTo>
                    <a:lnTo>
                      <a:pt x="755" y="42"/>
                    </a:lnTo>
                    <a:lnTo>
                      <a:pt x="828" y="60"/>
                    </a:lnTo>
                    <a:lnTo>
                      <a:pt x="835" y="42"/>
                    </a:lnTo>
                    <a:lnTo>
                      <a:pt x="761" y="24"/>
                    </a:lnTo>
                    <a:lnTo>
                      <a:pt x="688" y="12"/>
                    </a:lnTo>
                    <a:lnTo>
                      <a:pt x="603" y="6"/>
                    </a:lnTo>
                    <a:lnTo>
                      <a:pt x="518" y="0"/>
                    </a:lnTo>
                    <a:lnTo>
                      <a:pt x="372" y="12"/>
                    </a:lnTo>
                    <a:lnTo>
                      <a:pt x="232" y="36"/>
                    </a:lnTo>
                    <a:lnTo>
                      <a:pt x="110" y="78"/>
                    </a:lnTo>
                    <a:lnTo>
                      <a:pt x="0" y="132"/>
                    </a:lnTo>
                    <a:lnTo>
                      <a:pt x="19" y="150"/>
                    </a:lnTo>
                    <a:lnTo>
                      <a:pt x="122" y="96"/>
                    </a:lnTo>
                    <a:lnTo>
                      <a:pt x="244" y="54"/>
                    </a:lnTo>
                    <a:lnTo>
                      <a:pt x="378" y="30"/>
                    </a:lnTo>
                    <a:lnTo>
                      <a:pt x="518" y="18"/>
                    </a:lnTo>
                    <a:lnTo>
                      <a:pt x="518" y="18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</a:ln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5391" name="Freeform 31"/>
              <p:cNvSpPr/>
              <p:nvPr/>
            </p:nvSpPr>
            <p:spPr bwMode="hidden">
              <a:xfrm>
                <a:off x="1867" y="3853"/>
                <a:ext cx="171" cy="461"/>
              </a:xfrm>
              <a:custGeom>
                <a:cxnLst>
                  <a:cxn ang="0">
                    <a:pos x="31" y="263"/>
                  </a:cxn>
                  <a:cxn ang="0">
                    <a:pos x="43" y="191"/>
                  </a:cxn>
                  <a:cxn ang="0">
                    <a:pos x="67" y="131"/>
                  </a:cxn>
                  <a:cxn ang="0">
                    <a:pos x="116" y="72"/>
                  </a:cxn>
                  <a:cxn ang="0">
                    <a:pos x="171" y="18"/>
                  </a:cxn>
                  <a:cxn ang="0">
                    <a:pos x="153" y="0"/>
                  </a:cxn>
                  <a:cxn ang="0">
                    <a:pos x="86" y="60"/>
                  </a:cxn>
                  <a:cxn ang="0">
                    <a:pos x="43" y="120"/>
                  </a:cxn>
                  <a:cxn ang="0">
                    <a:pos x="13" y="191"/>
                  </a:cxn>
                  <a:cxn ang="0">
                    <a:pos x="0" y="263"/>
                  </a:cxn>
                  <a:cxn ang="0">
                    <a:pos x="6" y="317"/>
                  </a:cxn>
                  <a:cxn ang="0">
                    <a:pos x="25" y="365"/>
                  </a:cxn>
                  <a:cxn ang="0">
                    <a:pos x="49" y="413"/>
                  </a:cxn>
                  <a:cxn ang="0">
                    <a:pos x="86" y="461"/>
                  </a:cxn>
                  <a:cxn ang="0">
                    <a:pos x="122" y="461"/>
                  </a:cxn>
                  <a:cxn ang="0">
                    <a:pos x="86" y="413"/>
                  </a:cxn>
                  <a:cxn ang="0">
                    <a:pos x="55" y="365"/>
                  </a:cxn>
                  <a:cxn ang="0">
                    <a:pos x="37" y="317"/>
                  </a:cxn>
                  <a:cxn ang="0">
                    <a:pos x="31" y="263"/>
                  </a:cxn>
                  <a:cxn ang="0">
                    <a:pos x="31" y="263"/>
                  </a:cxn>
                </a:cxnLst>
                <a:rect l="0" t="0" r="r" b="b"/>
                <a:pathLst>
                  <a:path w="171" h="461">
                    <a:moveTo>
                      <a:pt x="31" y="263"/>
                    </a:moveTo>
                    <a:lnTo>
                      <a:pt x="43" y="191"/>
                    </a:lnTo>
                    <a:lnTo>
                      <a:pt x="67" y="131"/>
                    </a:lnTo>
                    <a:lnTo>
                      <a:pt x="116" y="72"/>
                    </a:lnTo>
                    <a:lnTo>
                      <a:pt x="171" y="18"/>
                    </a:lnTo>
                    <a:lnTo>
                      <a:pt x="153" y="0"/>
                    </a:lnTo>
                    <a:lnTo>
                      <a:pt x="86" y="60"/>
                    </a:lnTo>
                    <a:lnTo>
                      <a:pt x="43" y="120"/>
                    </a:lnTo>
                    <a:lnTo>
                      <a:pt x="13" y="191"/>
                    </a:lnTo>
                    <a:lnTo>
                      <a:pt x="0" y="263"/>
                    </a:lnTo>
                    <a:lnTo>
                      <a:pt x="6" y="317"/>
                    </a:lnTo>
                    <a:lnTo>
                      <a:pt x="25" y="365"/>
                    </a:lnTo>
                    <a:lnTo>
                      <a:pt x="49" y="413"/>
                    </a:lnTo>
                    <a:lnTo>
                      <a:pt x="86" y="461"/>
                    </a:lnTo>
                    <a:lnTo>
                      <a:pt x="122" y="461"/>
                    </a:lnTo>
                    <a:lnTo>
                      <a:pt x="86" y="413"/>
                    </a:lnTo>
                    <a:lnTo>
                      <a:pt x="55" y="365"/>
                    </a:lnTo>
                    <a:lnTo>
                      <a:pt x="37" y="317"/>
                    </a:lnTo>
                    <a:lnTo>
                      <a:pt x="31" y="263"/>
                    </a:lnTo>
                    <a:lnTo>
                      <a:pt x="31" y="263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</a:ln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5392" name="Freeform 32"/>
              <p:cNvSpPr/>
              <p:nvPr/>
            </p:nvSpPr>
            <p:spPr bwMode="hidden">
              <a:xfrm>
                <a:off x="2951" y="3751"/>
                <a:ext cx="360" cy="563"/>
              </a:xfrm>
              <a:custGeom>
                <a:cxnLst>
                  <a:cxn ang="0">
                    <a:pos x="360" y="365"/>
                  </a:cxn>
                  <a:cxn ang="0">
                    <a:pos x="353" y="305"/>
                  </a:cxn>
                  <a:cxn ang="0">
                    <a:pos x="335" y="251"/>
                  </a:cxn>
                  <a:cxn ang="0">
                    <a:pos x="305" y="204"/>
                  </a:cxn>
                  <a:cxn ang="0">
                    <a:pos x="262" y="156"/>
                  </a:cxn>
                  <a:cxn ang="0">
                    <a:pos x="213" y="108"/>
                  </a:cxn>
                  <a:cxn ang="0">
                    <a:pos x="159" y="66"/>
                  </a:cxn>
                  <a:cxn ang="0">
                    <a:pos x="92" y="30"/>
                  </a:cxn>
                  <a:cxn ang="0">
                    <a:pos x="19" y="0"/>
                  </a:cxn>
                  <a:cxn ang="0">
                    <a:pos x="0" y="12"/>
                  </a:cxn>
                  <a:cxn ang="0">
                    <a:pos x="67" y="42"/>
                  </a:cxn>
                  <a:cxn ang="0">
                    <a:pos x="134" y="78"/>
                  </a:cxn>
                  <a:cxn ang="0">
                    <a:pos x="189" y="114"/>
                  </a:cxn>
                  <a:cxn ang="0">
                    <a:pos x="238" y="162"/>
                  </a:cxn>
                  <a:cxn ang="0">
                    <a:pos x="274" y="210"/>
                  </a:cxn>
                  <a:cxn ang="0">
                    <a:pos x="299" y="257"/>
                  </a:cxn>
                  <a:cxn ang="0">
                    <a:pos x="317" y="311"/>
                  </a:cxn>
                  <a:cxn ang="0">
                    <a:pos x="323" y="365"/>
                  </a:cxn>
                  <a:cxn ang="0">
                    <a:pos x="317" y="419"/>
                  </a:cxn>
                  <a:cxn ang="0">
                    <a:pos x="299" y="467"/>
                  </a:cxn>
                  <a:cxn ang="0">
                    <a:pos x="274" y="515"/>
                  </a:cxn>
                  <a:cxn ang="0">
                    <a:pos x="238" y="563"/>
                  </a:cxn>
                  <a:cxn ang="0">
                    <a:pos x="268" y="563"/>
                  </a:cxn>
                  <a:cxn ang="0">
                    <a:pos x="311" y="515"/>
                  </a:cxn>
                  <a:cxn ang="0">
                    <a:pos x="335" y="467"/>
                  </a:cxn>
                  <a:cxn ang="0">
                    <a:pos x="353" y="419"/>
                  </a:cxn>
                  <a:cxn ang="0">
                    <a:pos x="360" y="365"/>
                  </a:cxn>
                  <a:cxn ang="0">
                    <a:pos x="360" y="365"/>
                  </a:cxn>
                </a:cxnLst>
                <a:rect l="0" t="0" r="r" b="b"/>
                <a:pathLst>
                  <a:path w="360" h="563">
                    <a:moveTo>
                      <a:pt x="360" y="365"/>
                    </a:moveTo>
                    <a:lnTo>
                      <a:pt x="353" y="305"/>
                    </a:lnTo>
                    <a:lnTo>
                      <a:pt x="335" y="251"/>
                    </a:lnTo>
                    <a:lnTo>
                      <a:pt x="305" y="204"/>
                    </a:lnTo>
                    <a:lnTo>
                      <a:pt x="262" y="156"/>
                    </a:lnTo>
                    <a:lnTo>
                      <a:pt x="213" y="108"/>
                    </a:lnTo>
                    <a:lnTo>
                      <a:pt x="159" y="66"/>
                    </a:lnTo>
                    <a:lnTo>
                      <a:pt x="92" y="30"/>
                    </a:lnTo>
                    <a:lnTo>
                      <a:pt x="19" y="0"/>
                    </a:lnTo>
                    <a:lnTo>
                      <a:pt x="0" y="12"/>
                    </a:lnTo>
                    <a:lnTo>
                      <a:pt x="67" y="42"/>
                    </a:lnTo>
                    <a:lnTo>
                      <a:pt x="134" y="78"/>
                    </a:lnTo>
                    <a:lnTo>
                      <a:pt x="189" y="114"/>
                    </a:lnTo>
                    <a:lnTo>
                      <a:pt x="238" y="162"/>
                    </a:lnTo>
                    <a:lnTo>
                      <a:pt x="274" y="210"/>
                    </a:lnTo>
                    <a:lnTo>
                      <a:pt x="299" y="257"/>
                    </a:lnTo>
                    <a:lnTo>
                      <a:pt x="317" y="311"/>
                    </a:lnTo>
                    <a:lnTo>
                      <a:pt x="323" y="365"/>
                    </a:lnTo>
                    <a:lnTo>
                      <a:pt x="317" y="419"/>
                    </a:lnTo>
                    <a:lnTo>
                      <a:pt x="299" y="467"/>
                    </a:lnTo>
                    <a:lnTo>
                      <a:pt x="274" y="515"/>
                    </a:lnTo>
                    <a:lnTo>
                      <a:pt x="238" y="563"/>
                    </a:lnTo>
                    <a:lnTo>
                      <a:pt x="268" y="563"/>
                    </a:lnTo>
                    <a:lnTo>
                      <a:pt x="311" y="515"/>
                    </a:lnTo>
                    <a:lnTo>
                      <a:pt x="335" y="467"/>
                    </a:lnTo>
                    <a:lnTo>
                      <a:pt x="353" y="419"/>
                    </a:lnTo>
                    <a:lnTo>
                      <a:pt x="360" y="365"/>
                    </a:lnTo>
                    <a:lnTo>
                      <a:pt x="360" y="36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5400000" scaled="1"/>
                <a:tileRect/>
              </a:gradFill>
              <a:ln w="9525">
                <a:noFill/>
                <a:round/>
              </a:ln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5393" name="Freeform 33"/>
              <p:cNvSpPr/>
              <p:nvPr/>
            </p:nvSpPr>
            <p:spPr bwMode="hidden">
              <a:xfrm>
                <a:off x="2318" y="3631"/>
                <a:ext cx="1078" cy="425"/>
              </a:xfrm>
              <a:custGeom>
                <a:cxnLst>
                  <a:cxn ang="0">
                    <a:pos x="1053" y="425"/>
                  </a:cxn>
                  <a:cxn ang="0">
                    <a:pos x="1078" y="419"/>
                  </a:cxn>
                  <a:cxn ang="0">
                    <a:pos x="1066" y="377"/>
                  </a:cxn>
                  <a:cxn ang="0">
                    <a:pos x="1047" y="336"/>
                  </a:cxn>
                  <a:cxn ang="0">
                    <a:pos x="986" y="252"/>
                  </a:cxn>
                  <a:cxn ang="0">
                    <a:pos x="907" y="180"/>
                  </a:cxn>
                  <a:cxn ang="0">
                    <a:pos x="810" y="120"/>
                  </a:cxn>
                  <a:cxn ang="0">
                    <a:pos x="694" y="72"/>
                  </a:cxn>
                  <a:cxn ang="0">
                    <a:pos x="560" y="30"/>
                  </a:cxn>
                  <a:cxn ang="0">
                    <a:pos x="420" y="6"/>
                  </a:cxn>
                  <a:cxn ang="0">
                    <a:pos x="268" y="0"/>
                  </a:cxn>
                  <a:cxn ang="0">
                    <a:pos x="134" y="6"/>
                  </a:cxn>
                  <a:cxn ang="0">
                    <a:pos x="0" y="24"/>
                  </a:cxn>
                  <a:cxn ang="0">
                    <a:pos x="12" y="36"/>
                  </a:cxn>
                  <a:cxn ang="0">
                    <a:pos x="134" y="18"/>
                  </a:cxn>
                  <a:cxn ang="0">
                    <a:pos x="268" y="12"/>
                  </a:cxn>
                  <a:cxn ang="0">
                    <a:pos x="420" y="18"/>
                  </a:cxn>
                  <a:cxn ang="0">
                    <a:pos x="554" y="42"/>
                  </a:cxn>
                  <a:cxn ang="0">
                    <a:pos x="682" y="84"/>
                  </a:cxn>
                  <a:cxn ang="0">
                    <a:pos x="798" y="132"/>
                  </a:cxn>
                  <a:cxn ang="0">
                    <a:pos x="895" y="192"/>
                  </a:cxn>
                  <a:cxn ang="0">
                    <a:pos x="968" y="264"/>
                  </a:cxn>
                  <a:cxn ang="0">
                    <a:pos x="999" y="300"/>
                  </a:cxn>
                  <a:cxn ang="0">
                    <a:pos x="1023" y="342"/>
                  </a:cxn>
                  <a:cxn ang="0">
                    <a:pos x="1041" y="383"/>
                  </a:cxn>
                  <a:cxn ang="0">
                    <a:pos x="1053" y="425"/>
                  </a:cxn>
                  <a:cxn ang="0">
                    <a:pos x="1053" y="425"/>
                  </a:cxn>
                </a:cxnLst>
                <a:rect l="0" t="0" r="r" b="b"/>
                <a:pathLst>
                  <a:path w="1078" h="425">
                    <a:moveTo>
                      <a:pt x="1053" y="425"/>
                    </a:moveTo>
                    <a:lnTo>
                      <a:pt x="1078" y="419"/>
                    </a:lnTo>
                    <a:lnTo>
                      <a:pt x="1066" y="377"/>
                    </a:lnTo>
                    <a:lnTo>
                      <a:pt x="1047" y="336"/>
                    </a:lnTo>
                    <a:lnTo>
                      <a:pt x="986" y="252"/>
                    </a:lnTo>
                    <a:lnTo>
                      <a:pt x="907" y="180"/>
                    </a:lnTo>
                    <a:lnTo>
                      <a:pt x="810" y="120"/>
                    </a:lnTo>
                    <a:lnTo>
                      <a:pt x="694" y="72"/>
                    </a:lnTo>
                    <a:lnTo>
                      <a:pt x="560" y="30"/>
                    </a:lnTo>
                    <a:lnTo>
                      <a:pt x="420" y="6"/>
                    </a:lnTo>
                    <a:lnTo>
                      <a:pt x="268" y="0"/>
                    </a:lnTo>
                    <a:lnTo>
                      <a:pt x="134" y="6"/>
                    </a:lnTo>
                    <a:lnTo>
                      <a:pt x="0" y="24"/>
                    </a:lnTo>
                    <a:lnTo>
                      <a:pt x="12" y="36"/>
                    </a:lnTo>
                    <a:lnTo>
                      <a:pt x="134" y="18"/>
                    </a:lnTo>
                    <a:lnTo>
                      <a:pt x="268" y="12"/>
                    </a:lnTo>
                    <a:lnTo>
                      <a:pt x="420" y="18"/>
                    </a:lnTo>
                    <a:lnTo>
                      <a:pt x="554" y="42"/>
                    </a:lnTo>
                    <a:lnTo>
                      <a:pt x="682" y="84"/>
                    </a:lnTo>
                    <a:lnTo>
                      <a:pt x="798" y="132"/>
                    </a:lnTo>
                    <a:lnTo>
                      <a:pt x="895" y="192"/>
                    </a:lnTo>
                    <a:lnTo>
                      <a:pt x="968" y="264"/>
                    </a:lnTo>
                    <a:lnTo>
                      <a:pt x="999" y="300"/>
                    </a:lnTo>
                    <a:lnTo>
                      <a:pt x="1023" y="342"/>
                    </a:lnTo>
                    <a:lnTo>
                      <a:pt x="1041" y="383"/>
                    </a:lnTo>
                    <a:lnTo>
                      <a:pt x="1053" y="425"/>
                    </a:lnTo>
                    <a:lnTo>
                      <a:pt x="1053" y="42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5400000" scaled="1"/>
                <a:tileRect/>
              </a:gradFill>
              <a:ln w="9525">
                <a:noFill/>
                <a:round/>
              </a:ln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5394" name="Freeform 34"/>
              <p:cNvSpPr/>
              <p:nvPr/>
            </p:nvSpPr>
            <p:spPr bwMode="hidden">
              <a:xfrm>
                <a:off x="3304" y="4080"/>
                <a:ext cx="98" cy="234"/>
              </a:xfrm>
              <a:custGeom>
                <a:cxnLst>
                  <a:cxn ang="0">
                    <a:pos x="0" y="234"/>
                  </a:cxn>
                  <a:cxn ang="0">
                    <a:pos x="25" y="234"/>
                  </a:cxn>
                  <a:cxn ang="0">
                    <a:pos x="55" y="186"/>
                  </a:cxn>
                  <a:cxn ang="0">
                    <a:pos x="80" y="138"/>
                  </a:cxn>
                  <a:cxn ang="0">
                    <a:pos x="92" y="90"/>
                  </a:cxn>
                  <a:cxn ang="0">
                    <a:pos x="98" y="36"/>
                  </a:cxn>
                  <a:cxn ang="0">
                    <a:pos x="98" y="0"/>
                  </a:cxn>
                  <a:cxn ang="0">
                    <a:pos x="74" y="0"/>
                  </a:cxn>
                  <a:cxn ang="0">
                    <a:pos x="74" y="36"/>
                  </a:cxn>
                  <a:cxn ang="0">
                    <a:pos x="67" y="90"/>
                  </a:cxn>
                  <a:cxn ang="0">
                    <a:pos x="55" y="138"/>
                  </a:cxn>
                  <a:cxn ang="0">
                    <a:pos x="31" y="186"/>
                  </a:cxn>
                  <a:cxn ang="0">
                    <a:pos x="0" y="234"/>
                  </a:cxn>
                  <a:cxn ang="0">
                    <a:pos x="0" y="234"/>
                  </a:cxn>
                </a:cxnLst>
                <a:rect l="0" t="0" r="r" b="b"/>
                <a:pathLst>
                  <a:path w="98" h="234">
                    <a:moveTo>
                      <a:pt x="0" y="234"/>
                    </a:moveTo>
                    <a:lnTo>
                      <a:pt x="25" y="234"/>
                    </a:lnTo>
                    <a:lnTo>
                      <a:pt x="55" y="186"/>
                    </a:lnTo>
                    <a:lnTo>
                      <a:pt x="80" y="138"/>
                    </a:lnTo>
                    <a:lnTo>
                      <a:pt x="92" y="90"/>
                    </a:lnTo>
                    <a:lnTo>
                      <a:pt x="98" y="36"/>
                    </a:lnTo>
                    <a:lnTo>
                      <a:pt x="98" y="0"/>
                    </a:lnTo>
                    <a:lnTo>
                      <a:pt x="74" y="0"/>
                    </a:lnTo>
                    <a:lnTo>
                      <a:pt x="74" y="36"/>
                    </a:lnTo>
                    <a:lnTo>
                      <a:pt x="67" y="90"/>
                    </a:lnTo>
                    <a:lnTo>
                      <a:pt x="55" y="138"/>
                    </a:lnTo>
                    <a:lnTo>
                      <a:pt x="31" y="186"/>
                    </a:lnTo>
                    <a:lnTo>
                      <a:pt x="0" y="234"/>
                    </a:lnTo>
                    <a:lnTo>
                      <a:pt x="0" y="23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5400000" scaled="1"/>
                <a:tileRect/>
              </a:gradFill>
              <a:ln w="9525">
                <a:noFill/>
                <a:round/>
              </a:ln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5395" name="Freeform 35"/>
              <p:cNvSpPr/>
              <p:nvPr/>
            </p:nvSpPr>
            <p:spPr bwMode="hidden">
              <a:xfrm>
                <a:off x="1776" y="3673"/>
                <a:ext cx="481" cy="641"/>
              </a:xfrm>
              <a:custGeom>
                <a:cxnLst>
                  <a:cxn ang="0">
                    <a:pos x="18" y="443"/>
                  </a:cxn>
                  <a:cxn ang="0">
                    <a:pos x="24" y="371"/>
                  </a:cxn>
                  <a:cxn ang="0">
                    <a:pos x="55" y="305"/>
                  </a:cxn>
                  <a:cxn ang="0">
                    <a:pos x="91" y="246"/>
                  </a:cxn>
                  <a:cxn ang="0">
                    <a:pos x="146" y="186"/>
                  </a:cxn>
                  <a:cxn ang="0">
                    <a:pos x="213" y="132"/>
                  </a:cxn>
                  <a:cxn ang="0">
                    <a:pos x="292" y="84"/>
                  </a:cxn>
                  <a:cxn ang="0">
                    <a:pos x="384" y="48"/>
                  </a:cxn>
                  <a:cxn ang="0">
                    <a:pos x="481" y="12"/>
                  </a:cxn>
                  <a:cxn ang="0">
                    <a:pos x="457" y="0"/>
                  </a:cxn>
                  <a:cxn ang="0">
                    <a:pos x="359" y="36"/>
                  </a:cxn>
                  <a:cxn ang="0">
                    <a:pos x="274" y="78"/>
                  </a:cxn>
                  <a:cxn ang="0">
                    <a:pos x="195" y="126"/>
                  </a:cxn>
                  <a:cxn ang="0">
                    <a:pos x="128" y="180"/>
                  </a:cxn>
                  <a:cxn ang="0">
                    <a:pos x="73" y="240"/>
                  </a:cxn>
                  <a:cxn ang="0">
                    <a:pos x="37" y="305"/>
                  </a:cxn>
                  <a:cxn ang="0">
                    <a:pos x="6" y="371"/>
                  </a:cxn>
                  <a:cxn ang="0">
                    <a:pos x="0" y="443"/>
                  </a:cxn>
                  <a:cxn ang="0">
                    <a:pos x="6" y="497"/>
                  </a:cxn>
                  <a:cxn ang="0">
                    <a:pos x="18" y="545"/>
                  </a:cxn>
                  <a:cxn ang="0">
                    <a:pos x="43" y="593"/>
                  </a:cxn>
                  <a:cxn ang="0">
                    <a:pos x="73" y="641"/>
                  </a:cxn>
                  <a:cxn ang="0">
                    <a:pos x="97" y="641"/>
                  </a:cxn>
                  <a:cxn ang="0">
                    <a:pos x="67" y="593"/>
                  </a:cxn>
                  <a:cxn ang="0">
                    <a:pos x="43" y="545"/>
                  </a:cxn>
                  <a:cxn ang="0">
                    <a:pos x="24" y="497"/>
                  </a:cxn>
                  <a:cxn ang="0">
                    <a:pos x="18" y="443"/>
                  </a:cxn>
                  <a:cxn ang="0">
                    <a:pos x="18" y="443"/>
                  </a:cxn>
                </a:cxnLst>
                <a:rect l="0" t="0" r="r" b="b"/>
                <a:pathLst>
                  <a:path w="481" h="641">
                    <a:moveTo>
                      <a:pt x="18" y="443"/>
                    </a:moveTo>
                    <a:lnTo>
                      <a:pt x="24" y="371"/>
                    </a:lnTo>
                    <a:lnTo>
                      <a:pt x="55" y="305"/>
                    </a:lnTo>
                    <a:lnTo>
                      <a:pt x="91" y="246"/>
                    </a:lnTo>
                    <a:lnTo>
                      <a:pt x="146" y="186"/>
                    </a:lnTo>
                    <a:lnTo>
                      <a:pt x="213" y="132"/>
                    </a:lnTo>
                    <a:lnTo>
                      <a:pt x="292" y="84"/>
                    </a:lnTo>
                    <a:lnTo>
                      <a:pt x="384" y="48"/>
                    </a:lnTo>
                    <a:lnTo>
                      <a:pt x="481" y="12"/>
                    </a:lnTo>
                    <a:lnTo>
                      <a:pt x="457" y="0"/>
                    </a:lnTo>
                    <a:lnTo>
                      <a:pt x="359" y="36"/>
                    </a:lnTo>
                    <a:lnTo>
                      <a:pt x="274" y="78"/>
                    </a:lnTo>
                    <a:lnTo>
                      <a:pt x="195" y="126"/>
                    </a:lnTo>
                    <a:lnTo>
                      <a:pt x="128" y="180"/>
                    </a:lnTo>
                    <a:lnTo>
                      <a:pt x="73" y="240"/>
                    </a:lnTo>
                    <a:lnTo>
                      <a:pt x="37" y="305"/>
                    </a:lnTo>
                    <a:lnTo>
                      <a:pt x="6" y="371"/>
                    </a:lnTo>
                    <a:lnTo>
                      <a:pt x="0" y="443"/>
                    </a:lnTo>
                    <a:lnTo>
                      <a:pt x="6" y="497"/>
                    </a:lnTo>
                    <a:lnTo>
                      <a:pt x="18" y="545"/>
                    </a:lnTo>
                    <a:lnTo>
                      <a:pt x="43" y="593"/>
                    </a:lnTo>
                    <a:lnTo>
                      <a:pt x="73" y="641"/>
                    </a:lnTo>
                    <a:lnTo>
                      <a:pt x="97" y="641"/>
                    </a:lnTo>
                    <a:lnTo>
                      <a:pt x="67" y="593"/>
                    </a:lnTo>
                    <a:lnTo>
                      <a:pt x="43" y="545"/>
                    </a:lnTo>
                    <a:lnTo>
                      <a:pt x="24" y="497"/>
                    </a:lnTo>
                    <a:lnTo>
                      <a:pt x="18" y="443"/>
                    </a:lnTo>
                    <a:lnTo>
                      <a:pt x="18" y="443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</a:ln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</p:grpSp>
        <p:grpSp>
          <p:nvGrpSpPr>
            <p:cNvPr id="15396" name="Group 36"/>
            <p:cNvGrpSpPr/>
            <p:nvPr userDrawn="1"/>
          </p:nvGrpSpPr>
          <p:grpSpPr>
            <a:xfrm>
              <a:off x="4128" y="3360"/>
              <a:ext cx="1351" cy="821"/>
              <a:chOff x="4128" y="3360"/>
              <a:chExt cx="1351" cy="821"/>
            </a:xfrm>
          </p:grpSpPr>
          <p:sp>
            <p:nvSpPr>
              <p:cNvPr id="15397" name="Freeform 37"/>
              <p:cNvSpPr>
                <a:spLocks noEditPoints="1"/>
              </p:cNvSpPr>
              <p:nvPr/>
            </p:nvSpPr>
            <p:spPr bwMode="hidden">
              <a:xfrm>
                <a:off x="4200" y="3402"/>
                <a:ext cx="1201" cy="731"/>
              </a:xfrm>
              <a:custGeom>
                <a:cxnLst>
                  <a:cxn ang="0">
                    <a:pos x="484" y="6"/>
                  </a:cxn>
                  <a:cxn ang="0">
                    <a:pos x="263" y="60"/>
                  </a:cxn>
                  <a:cxn ang="0">
                    <a:pos x="101" y="162"/>
                  </a:cxn>
                  <a:cxn ang="0">
                    <a:pos x="12" y="294"/>
                  </a:cxn>
                  <a:cxn ang="0">
                    <a:pos x="0" y="366"/>
                  </a:cxn>
                  <a:cxn ang="0">
                    <a:pos x="12" y="437"/>
                  </a:cxn>
                  <a:cxn ang="0">
                    <a:pos x="101" y="569"/>
                  </a:cxn>
                  <a:cxn ang="0">
                    <a:pos x="263" y="671"/>
                  </a:cxn>
                  <a:cxn ang="0">
                    <a:pos x="484" y="725"/>
                  </a:cxn>
                  <a:cxn ang="0">
                    <a:pos x="723" y="725"/>
                  </a:cxn>
                  <a:cxn ang="0">
                    <a:pos x="938" y="671"/>
                  </a:cxn>
                  <a:cxn ang="0">
                    <a:pos x="1100" y="569"/>
                  </a:cxn>
                  <a:cxn ang="0">
                    <a:pos x="1189" y="437"/>
                  </a:cxn>
                  <a:cxn ang="0">
                    <a:pos x="1201" y="366"/>
                  </a:cxn>
                  <a:cxn ang="0">
                    <a:pos x="1189" y="294"/>
                  </a:cxn>
                  <a:cxn ang="0">
                    <a:pos x="1100" y="162"/>
                  </a:cxn>
                  <a:cxn ang="0">
                    <a:pos x="938" y="60"/>
                  </a:cxn>
                  <a:cxn ang="0">
                    <a:pos x="723" y="6"/>
                  </a:cxn>
                  <a:cxn ang="0">
                    <a:pos x="604" y="0"/>
                  </a:cxn>
                  <a:cxn ang="0">
                    <a:pos x="490" y="701"/>
                  </a:cxn>
                  <a:cxn ang="0">
                    <a:pos x="287" y="647"/>
                  </a:cxn>
                  <a:cxn ang="0">
                    <a:pos x="131" y="557"/>
                  </a:cxn>
                  <a:cxn ang="0">
                    <a:pos x="48" y="437"/>
                  </a:cxn>
                  <a:cxn ang="0">
                    <a:pos x="36" y="366"/>
                  </a:cxn>
                  <a:cxn ang="0">
                    <a:pos x="48" y="300"/>
                  </a:cxn>
                  <a:cxn ang="0">
                    <a:pos x="131" y="174"/>
                  </a:cxn>
                  <a:cxn ang="0">
                    <a:pos x="287" y="84"/>
                  </a:cxn>
                  <a:cxn ang="0">
                    <a:pos x="490" y="30"/>
                  </a:cxn>
                  <a:cxn ang="0">
                    <a:pos x="717" y="30"/>
                  </a:cxn>
                  <a:cxn ang="0">
                    <a:pos x="920" y="84"/>
                  </a:cxn>
                  <a:cxn ang="0">
                    <a:pos x="1070" y="174"/>
                  </a:cxn>
                  <a:cxn ang="0">
                    <a:pos x="1153" y="300"/>
                  </a:cxn>
                  <a:cxn ang="0">
                    <a:pos x="1153" y="437"/>
                  </a:cxn>
                  <a:cxn ang="0">
                    <a:pos x="1070" y="557"/>
                  </a:cxn>
                  <a:cxn ang="0">
                    <a:pos x="920" y="647"/>
                  </a:cxn>
                  <a:cxn ang="0">
                    <a:pos x="717" y="701"/>
                  </a:cxn>
                  <a:cxn ang="0">
                    <a:pos x="604" y="707"/>
                  </a:cxn>
                </a:cxnLst>
                <a:rect l="0" t="0" r="r" b="b"/>
                <a:pathLst>
                  <a:path w="1201" h="731">
                    <a:moveTo>
                      <a:pt x="604" y="0"/>
                    </a:moveTo>
                    <a:lnTo>
                      <a:pt x="484" y="6"/>
                    </a:lnTo>
                    <a:lnTo>
                      <a:pt x="370" y="30"/>
                    </a:lnTo>
                    <a:lnTo>
                      <a:pt x="263" y="60"/>
                    </a:lnTo>
                    <a:lnTo>
                      <a:pt x="179" y="108"/>
                    </a:lnTo>
                    <a:lnTo>
                      <a:pt x="101" y="162"/>
                    </a:lnTo>
                    <a:lnTo>
                      <a:pt x="48" y="222"/>
                    </a:lnTo>
                    <a:lnTo>
                      <a:pt x="12" y="294"/>
                    </a:lnTo>
                    <a:lnTo>
                      <a:pt x="6" y="330"/>
                    </a:lnTo>
                    <a:lnTo>
                      <a:pt x="0" y="366"/>
                    </a:lnTo>
                    <a:lnTo>
                      <a:pt x="6" y="401"/>
                    </a:lnTo>
                    <a:lnTo>
                      <a:pt x="12" y="437"/>
                    </a:lnTo>
                    <a:lnTo>
                      <a:pt x="48" y="509"/>
                    </a:lnTo>
                    <a:lnTo>
                      <a:pt x="101" y="569"/>
                    </a:lnTo>
                    <a:lnTo>
                      <a:pt x="179" y="623"/>
                    </a:lnTo>
                    <a:lnTo>
                      <a:pt x="263" y="671"/>
                    </a:lnTo>
                    <a:lnTo>
                      <a:pt x="370" y="701"/>
                    </a:lnTo>
                    <a:lnTo>
                      <a:pt x="484" y="725"/>
                    </a:lnTo>
                    <a:lnTo>
                      <a:pt x="604" y="731"/>
                    </a:lnTo>
                    <a:lnTo>
                      <a:pt x="723" y="725"/>
                    </a:lnTo>
                    <a:lnTo>
                      <a:pt x="837" y="701"/>
                    </a:lnTo>
                    <a:lnTo>
                      <a:pt x="938" y="671"/>
                    </a:lnTo>
                    <a:lnTo>
                      <a:pt x="1028" y="623"/>
                    </a:lnTo>
                    <a:lnTo>
                      <a:pt x="1100" y="569"/>
                    </a:lnTo>
                    <a:lnTo>
                      <a:pt x="1153" y="509"/>
                    </a:lnTo>
                    <a:lnTo>
                      <a:pt x="1189" y="437"/>
                    </a:lnTo>
                    <a:lnTo>
                      <a:pt x="1201" y="401"/>
                    </a:lnTo>
                    <a:lnTo>
                      <a:pt x="1201" y="366"/>
                    </a:lnTo>
                    <a:lnTo>
                      <a:pt x="1201" y="330"/>
                    </a:lnTo>
                    <a:lnTo>
                      <a:pt x="1189" y="294"/>
                    </a:lnTo>
                    <a:lnTo>
                      <a:pt x="1153" y="222"/>
                    </a:lnTo>
                    <a:lnTo>
                      <a:pt x="1100" y="162"/>
                    </a:lnTo>
                    <a:lnTo>
                      <a:pt x="1028" y="108"/>
                    </a:lnTo>
                    <a:lnTo>
                      <a:pt x="938" y="60"/>
                    </a:lnTo>
                    <a:lnTo>
                      <a:pt x="837" y="30"/>
                    </a:lnTo>
                    <a:lnTo>
                      <a:pt x="723" y="6"/>
                    </a:lnTo>
                    <a:lnTo>
                      <a:pt x="604" y="0"/>
                    </a:lnTo>
                    <a:lnTo>
                      <a:pt x="604" y="0"/>
                    </a:lnTo>
                    <a:close/>
                    <a:moveTo>
                      <a:pt x="604" y="707"/>
                    </a:moveTo>
                    <a:lnTo>
                      <a:pt x="490" y="701"/>
                    </a:lnTo>
                    <a:lnTo>
                      <a:pt x="382" y="683"/>
                    </a:lnTo>
                    <a:lnTo>
                      <a:pt x="287" y="647"/>
                    </a:lnTo>
                    <a:lnTo>
                      <a:pt x="203" y="611"/>
                    </a:lnTo>
                    <a:lnTo>
                      <a:pt x="131" y="557"/>
                    </a:lnTo>
                    <a:lnTo>
                      <a:pt x="83" y="497"/>
                    </a:lnTo>
                    <a:lnTo>
                      <a:pt x="48" y="437"/>
                    </a:lnTo>
                    <a:lnTo>
                      <a:pt x="42" y="401"/>
                    </a:lnTo>
                    <a:lnTo>
                      <a:pt x="36" y="366"/>
                    </a:lnTo>
                    <a:lnTo>
                      <a:pt x="42" y="330"/>
                    </a:lnTo>
                    <a:lnTo>
                      <a:pt x="48" y="300"/>
                    </a:lnTo>
                    <a:lnTo>
                      <a:pt x="83" y="234"/>
                    </a:lnTo>
                    <a:lnTo>
                      <a:pt x="131" y="174"/>
                    </a:lnTo>
                    <a:lnTo>
                      <a:pt x="203" y="126"/>
                    </a:lnTo>
                    <a:lnTo>
                      <a:pt x="287" y="84"/>
                    </a:lnTo>
                    <a:lnTo>
                      <a:pt x="382" y="54"/>
                    </a:lnTo>
                    <a:lnTo>
                      <a:pt x="490" y="30"/>
                    </a:lnTo>
                    <a:lnTo>
                      <a:pt x="604" y="24"/>
                    </a:lnTo>
                    <a:lnTo>
                      <a:pt x="717" y="30"/>
                    </a:lnTo>
                    <a:lnTo>
                      <a:pt x="825" y="54"/>
                    </a:lnTo>
                    <a:lnTo>
                      <a:pt x="920" y="84"/>
                    </a:lnTo>
                    <a:lnTo>
                      <a:pt x="1004" y="126"/>
                    </a:lnTo>
                    <a:lnTo>
                      <a:pt x="1070" y="174"/>
                    </a:lnTo>
                    <a:lnTo>
                      <a:pt x="1124" y="234"/>
                    </a:lnTo>
                    <a:lnTo>
                      <a:pt x="1153" y="300"/>
                    </a:lnTo>
                    <a:lnTo>
                      <a:pt x="1165" y="366"/>
                    </a:lnTo>
                    <a:lnTo>
                      <a:pt x="1153" y="437"/>
                    </a:lnTo>
                    <a:lnTo>
                      <a:pt x="1124" y="497"/>
                    </a:lnTo>
                    <a:lnTo>
                      <a:pt x="1070" y="557"/>
                    </a:lnTo>
                    <a:lnTo>
                      <a:pt x="1004" y="611"/>
                    </a:lnTo>
                    <a:lnTo>
                      <a:pt x="920" y="647"/>
                    </a:lnTo>
                    <a:lnTo>
                      <a:pt x="825" y="683"/>
                    </a:lnTo>
                    <a:lnTo>
                      <a:pt x="717" y="701"/>
                    </a:lnTo>
                    <a:lnTo>
                      <a:pt x="604" y="707"/>
                    </a:lnTo>
                    <a:lnTo>
                      <a:pt x="604" y="707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  <a:tileRect/>
              </a:gradFill>
              <a:ln w="9525">
                <a:noFill/>
                <a:round/>
              </a:ln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5398" name="Freeform 38"/>
              <p:cNvSpPr/>
              <p:nvPr/>
            </p:nvSpPr>
            <p:spPr bwMode="hidden">
              <a:xfrm>
                <a:off x="4128" y="3366"/>
                <a:ext cx="544" cy="737"/>
              </a:xfrm>
              <a:custGeom>
                <a:cxnLst>
                  <a:cxn ang="0">
                    <a:pos x="24" y="402"/>
                  </a:cxn>
                  <a:cxn ang="0">
                    <a:pos x="36" y="330"/>
                  </a:cxn>
                  <a:cxn ang="0">
                    <a:pos x="66" y="264"/>
                  </a:cxn>
                  <a:cxn ang="0">
                    <a:pos x="108" y="204"/>
                  </a:cxn>
                  <a:cxn ang="0">
                    <a:pos x="173" y="150"/>
                  </a:cxn>
                  <a:cxn ang="0">
                    <a:pos x="251" y="102"/>
                  </a:cxn>
                  <a:cxn ang="0">
                    <a:pos x="335" y="60"/>
                  </a:cxn>
                  <a:cxn ang="0">
                    <a:pos x="436" y="30"/>
                  </a:cxn>
                  <a:cxn ang="0">
                    <a:pos x="544" y="12"/>
                  </a:cxn>
                  <a:cxn ang="0">
                    <a:pos x="544" y="0"/>
                  </a:cxn>
                  <a:cxn ang="0">
                    <a:pos x="430" y="18"/>
                  </a:cxn>
                  <a:cxn ang="0">
                    <a:pos x="329" y="48"/>
                  </a:cxn>
                  <a:cxn ang="0">
                    <a:pos x="233" y="90"/>
                  </a:cxn>
                  <a:cxn ang="0">
                    <a:pos x="155" y="138"/>
                  </a:cxn>
                  <a:cxn ang="0">
                    <a:pos x="90" y="198"/>
                  </a:cxn>
                  <a:cxn ang="0">
                    <a:pos x="42" y="258"/>
                  </a:cxn>
                  <a:cxn ang="0">
                    <a:pos x="12" y="330"/>
                  </a:cxn>
                  <a:cxn ang="0">
                    <a:pos x="0" y="402"/>
                  </a:cxn>
                  <a:cxn ang="0">
                    <a:pos x="6" y="455"/>
                  </a:cxn>
                  <a:cxn ang="0">
                    <a:pos x="18" y="503"/>
                  </a:cxn>
                  <a:cxn ang="0">
                    <a:pos x="42" y="545"/>
                  </a:cxn>
                  <a:cxn ang="0">
                    <a:pos x="78" y="593"/>
                  </a:cxn>
                  <a:cxn ang="0">
                    <a:pos x="114" y="635"/>
                  </a:cxn>
                  <a:cxn ang="0">
                    <a:pos x="161" y="671"/>
                  </a:cxn>
                  <a:cxn ang="0">
                    <a:pos x="221" y="707"/>
                  </a:cxn>
                  <a:cxn ang="0">
                    <a:pos x="281" y="737"/>
                  </a:cxn>
                  <a:cxn ang="0">
                    <a:pos x="323" y="737"/>
                  </a:cxn>
                  <a:cxn ang="0">
                    <a:pos x="257" y="707"/>
                  </a:cxn>
                  <a:cxn ang="0">
                    <a:pos x="203" y="671"/>
                  </a:cxn>
                  <a:cxn ang="0">
                    <a:pos x="149" y="635"/>
                  </a:cxn>
                  <a:cxn ang="0">
                    <a:pos x="108" y="593"/>
                  </a:cxn>
                  <a:cxn ang="0">
                    <a:pos x="72" y="551"/>
                  </a:cxn>
                  <a:cxn ang="0">
                    <a:pos x="48" y="503"/>
                  </a:cxn>
                  <a:cxn ang="0">
                    <a:pos x="30" y="455"/>
                  </a:cxn>
                  <a:cxn ang="0">
                    <a:pos x="24" y="402"/>
                  </a:cxn>
                  <a:cxn ang="0">
                    <a:pos x="24" y="402"/>
                  </a:cxn>
                </a:cxnLst>
                <a:rect l="0" t="0" r="r" b="b"/>
                <a:pathLst>
                  <a:path w="544" h="737">
                    <a:moveTo>
                      <a:pt x="24" y="402"/>
                    </a:moveTo>
                    <a:lnTo>
                      <a:pt x="36" y="330"/>
                    </a:lnTo>
                    <a:lnTo>
                      <a:pt x="66" y="264"/>
                    </a:lnTo>
                    <a:lnTo>
                      <a:pt x="108" y="204"/>
                    </a:lnTo>
                    <a:lnTo>
                      <a:pt x="173" y="150"/>
                    </a:lnTo>
                    <a:lnTo>
                      <a:pt x="251" y="102"/>
                    </a:lnTo>
                    <a:lnTo>
                      <a:pt x="335" y="60"/>
                    </a:lnTo>
                    <a:lnTo>
                      <a:pt x="436" y="30"/>
                    </a:lnTo>
                    <a:lnTo>
                      <a:pt x="544" y="12"/>
                    </a:lnTo>
                    <a:lnTo>
                      <a:pt x="544" y="0"/>
                    </a:lnTo>
                    <a:lnTo>
                      <a:pt x="430" y="18"/>
                    </a:lnTo>
                    <a:lnTo>
                      <a:pt x="329" y="48"/>
                    </a:lnTo>
                    <a:lnTo>
                      <a:pt x="233" y="90"/>
                    </a:lnTo>
                    <a:lnTo>
                      <a:pt x="155" y="138"/>
                    </a:lnTo>
                    <a:lnTo>
                      <a:pt x="90" y="198"/>
                    </a:lnTo>
                    <a:lnTo>
                      <a:pt x="42" y="258"/>
                    </a:lnTo>
                    <a:lnTo>
                      <a:pt x="12" y="330"/>
                    </a:lnTo>
                    <a:lnTo>
                      <a:pt x="0" y="402"/>
                    </a:lnTo>
                    <a:lnTo>
                      <a:pt x="6" y="455"/>
                    </a:lnTo>
                    <a:lnTo>
                      <a:pt x="18" y="503"/>
                    </a:lnTo>
                    <a:lnTo>
                      <a:pt x="42" y="545"/>
                    </a:lnTo>
                    <a:lnTo>
                      <a:pt x="78" y="593"/>
                    </a:lnTo>
                    <a:lnTo>
                      <a:pt x="114" y="635"/>
                    </a:lnTo>
                    <a:lnTo>
                      <a:pt x="161" y="671"/>
                    </a:lnTo>
                    <a:lnTo>
                      <a:pt x="221" y="707"/>
                    </a:lnTo>
                    <a:lnTo>
                      <a:pt x="281" y="737"/>
                    </a:lnTo>
                    <a:lnTo>
                      <a:pt x="323" y="737"/>
                    </a:lnTo>
                    <a:lnTo>
                      <a:pt x="257" y="707"/>
                    </a:lnTo>
                    <a:lnTo>
                      <a:pt x="203" y="671"/>
                    </a:lnTo>
                    <a:lnTo>
                      <a:pt x="149" y="635"/>
                    </a:lnTo>
                    <a:lnTo>
                      <a:pt x="108" y="593"/>
                    </a:lnTo>
                    <a:lnTo>
                      <a:pt x="72" y="551"/>
                    </a:lnTo>
                    <a:lnTo>
                      <a:pt x="48" y="503"/>
                    </a:lnTo>
                    <a:lnTo>
                      <a:pt x="30" y="455"/>
                    </a:lnTo>
                    <a:lnTo>
                      <a:pt x="24" y="402"/>
                    </a:lnTo>
                    <a:lnTo>
                      <a:pt x="24" y="40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  <a:tileRect/>
              </a:gradFill>
              <a:ln w="9525">
                <a:noFill/>
                <a:round/>
              </a:ln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5399" name="Freeform 39"/>
              <p:cNvSpPr/>
              <p:nvPr/>
            </p:nvSpPr>
            <p:spPr bwMode="hidden">
              <a:xfrm>
                <a:off x="4792" y="3360"/>
                <a:ext cx="609" cy="252"/>
              </a:xfrm>
              <a:custGeom>
                <a:cxnLst>
                  <a:cxn ang="0">
                    <a:pos x="12" y="12"/>
                  </a:cxn>
                  <a:cxn ang="0">
                    <a:pos x="113" y="18"/>
                  </a:cxn>
                  <a:cxn ang="0">
                    <a:pos x="203" y="30"/>
                  </a:cxn>
                  <a:cxn ang="0">
                    <a:pos x="292" y="48"/>
                  </a:cxn>
                  <a:cxn ang="0">
                    <a:pos x="376" y="78"/>
                  </a:cxn>
                  <a:cxn ang="0">
                    <a:pos x="448" y="114"/>
                  </a:cxn>
                  <a:cxn ang="0">
                    <a:pos x="514" y="156"/>
                  </a:cxn>
                  <a:cxn ang="0">
                    <a:pos x="567" y="198"/>
                  </a:cxn>
                  <a:cxn ang="0">
                    <a:pos x="609" y="252"/>
                  </a:cxn>
                  <a:cxn ang="0">
                    <a:pos x="609" y="216"/>
                  </a:cxn>
                  <a:cxn ang="0">
                    <a:pos x="561" y="168"/>
                  </a:cxn>
                  <a:cxn ang="0">
                    <a:pos x="502" y="126"/>
                  </a:cxn>
                  <a:cxn ang="0">
                    <a:pos x="436" y="90"/>
                  </a:cxn>
                  <a:cxn ang="0">
                    <a:pos x="364" y="60"/>
                  </a:cxn>
                  <a:cxn ang="0">
                    <a:pos x="286" y="36"/>
                  </a:cxn>
                  <a:cxn ang="0">
                    <a:pos x="197" y="18"/>
                  </a:cxn>
                  <a:cxn ang="0">
                    <a:pos x="107" y="6"/>
                  </a:cxn>
                  <a:cxn ang="0">
                    <a:pos x="12" y="0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12"/>
                  </a:cxn>
                  <a:cxn ang="0">
                    <a:pos x="6" y="12"/>
                  </a:cxn>
                  <a:cxn ang="0">
                    <a:pos x="12" y="12"/>
                  </a:cxn>
                  <a:cxn ang="0">
                    <a:pos x="12" y="12"/>
                  </a:cxn>
                </a:cxnLst>
                <a:rect l="0" t="0" r="r" b="b"/>
                <a:pathLst>
                  <a:path w="609" h="251">
                    <a:moveTo>
                      <a:pt x="12" y="12"/>
                    </a:moveTo>
                    <a:lnTo>
                      <a:pt x="113" y="18"/>
                    </a:lnTo>
                    <a:lnTo>
                      <a:pt x="203" y="30"/>
                    </a:lnTo>
                    <a:lnTo>
                      <a:pt x="292" y="48"/>
                    </a:lnTo>
                    <a:lnTo>
                      <a:pt x="376" y="78"/>
                    </a:lnTo>
                    <a:lnTo>
                      <a:pt x="448" y="114"/>
                    </a:lnTo>
                    <a:lnTo>
                      <a:pt x="514" y="156"/>
                    </a:lnTo>
                    <a:lnTo>
                      <a:pt x="567" y="198"/>
                    </a:lnTo>
                    <a:lnTo>
                      <a:pt x="609" y="252"/>
                    </a:lnTo>
                    <a:lnTo>
                      <a:pt x="609" y="216"/>
                    </a:lnTo>
                    <a:lnTo>
                      <a:pt x="561" y="168"/>
                    </a:lnTo>
                    <a:lnTo>
                      <a:pt x="502" y="126"/>
                    </a:lnTo>
                    <a:lnTo>
                      <a:pt x="436" y="90"/>
                    </a:lnTo>
                    <a:lnTo>
                      <a:pt x="364" y="60"/>
                    </a:lnTo>
                    <a:lnTo>
                      <a:pt x="286" y="36"/>
                    </a:lnTo>
                    <a:lnTo>
                      <a:pt x="197" y="18"/>
                    </a:lnTo>
                    <a:lnTo>
                      <a:pt x="107" y="6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12"/>
                    </a:lnTo>
                    <a:lnTo>
                      <a:pt x="12" y="12"/>
                    </a:lnTo>
                    <a:lnTo>
                      <a:pt x="12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  <a:tileRect/>
              </a:gradFill>
              <a:ln w="9525">
                <a:noFill/>
                <a:round/>
              </a:ln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5400" name="Freeform 40"/>
              <p:cNvSpPr/>
              <p:nvPr/>
            </p:nvSpPr>
            <p:spPr bwMode="hidden">
              <a:xfrm>
                <a:off x="5246" y="4007"/>
                <a:ext cx="72" cy="54"/>
              </a:xfrm>
              <a:custGeom>
                <a:cxnLst>
                  <a:cxn ang="0">
                    <a:pos x="72" y="0"/>
                  </a:cxn>
                  <a:cxn ang="0">
                    <a:pos x="36" y="30"/>
                  </a:cxn>
                  <a:cxn ang="0">
                    <a:pos x="0" y="54"/>
                  </a:cxn>
                  <a:cxn ang="0">
                    <a:pos x="36" y="54"/>
                  </a:cxn>
                  <a:cxn ang="0">
                    <a:pos x="54" y="42"/>
                  </a:cxn>
                  <a:cxn ang="0">
                    <a:pos x="72" y="24"/>
                  </a:cxn>
                  <a:cxn ang="0">
                    <a:pos x="72" y="24"/>
                  </a:cxn>
                  <a:cxn ang="0">
                    <a:pos x="72" y="0"/>
                  </a:cxn>
                  <a:cxn ang="0">
                    <a:pos x="72" y="0"/>
                  </a:cxn>
                </a:cxnLst>
                <a:rect l="0" t="0" r="r" b="b"/>
                <a:pathLst>
                  <a:path w="72" h="54">
                    <a:moveTo>
                      <a:pt x="72" y="0"/>
                    </a:moveTo>
                    <a:lnTo>
                      <a:pt x="36" y="30"/>
                    </a:lnTo>
                    <a:lnTo>
                      <a:pt x="0" y="54"/>
                    </a:lnTo>
                    <a:lnTo>
                      <a:pt x="36" y="54"/>
                    </a:lnTo>
                    <a:lnTo>
                      <a:pt x="54" y="42"/>
                    </a:lnTo>
                    <a:lnTo>
                      <a:pt x="72" y="24"/>
                    </a:lnTo>
                    <a:lnTo>
                      <a:pt x="72" y="24"/>
                    </a:lnTo>
                    <a:lnTo>
                      <a:pt x="72" y="0"/>
                    </a:lnTo>
                    <a:lnTo>
                      <a:pt x="7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  <a:tileRect/>
              </a:gradFill>
              <a:ln w="9525">
                <a:noFill/>
                <a:round/>
              </a:ln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5401" name="Freeform 41"/>
              <p:cNvSpPr/>
              <p:nvPr/>
            </p:nvSpPr>
            <p:spPr bwMode="hidden">
              <a:xfrm>
                <a:off x="4505" y="4073"/>
                <a:ext cx="705" cy="108"/>
              </a:xfrm>
              <a:custGeom>
                <a:cxnLst>
                  <a:cxn ang="0">
                    <a:pos x="299" y="90"/>
                  </a:cxn>
                  <a:cxn ang="0">
                    <a:pos x="221" y="90"/>
                  </a:cxn>
                  <a:cxn ang="0">
                    <a:pos x="143" y="78"/>
                  </a:cxn>
                  <a:cxn ang="0">
                    <a:pos x="0" y="48"/>
                  </a:cxn>
                  <a:cxn ang="0">
                    <a:pos x="0" y="66"/>
                  </a:cxn>
                  <a:cxn ang="0">
                    <a:pos x="143" y="96"/>
                  </a:cxn>
                  <a:cxn ang="0">
                    <a:pos x="221" y="108"/>
                  </a:cxn>
                  <a:cxn ang="0">
                    <a:pos x="299" y="108"/>
                  </a:cxn>
                  <a:cxn ang="0">
                    <a:pos x="412" y="102"/>
                  </a:cxn>
                  <a:cxn ang="0">
                    <a:pos x="520" y="84"/>
                  </a:cxn>
                  <a:cxn ang="0">
                    <a:pos x="615" y="60"/>
                  </a:cxn>
                  <a:cxn ang="0">
                    <a:pos x="705" y="24"/>
                  </a:cxn>
                  <a:cxn ang="0">
                    <a:pos x="705" y="0"/>
                  </a:cxn>
                  <a:cxn ang="0">
                    <a:pos x="615" y="42"/>
                  </a:cxn>
                  <a:cxn ang="0">
                    <a:pos x="520" y="66"/>
                  </a:cxn>
                  <a:cxn ang="0">
                    <a:pos x="412" y="84"/>
                  </a:cxn>
                  <a:cxn ang="0">
                    <a:pos x="299" y="90"/>
                  </a:cxn>
                  <a:cxn ang="0">
                    <a:pos x="299" y="90"/>
                  </a:cxn>
                </a:cxnLst>
                <a:rect l="0" t="0" r="r" b="b"/>
                <a:pathLst>
                  <a:path w="705" h="108">
                    <a:moveTo>
                      <a:pt x="299" y="90"/>
                    </a:moveTo>
                    <a:lnTo>
                      <a:pt x="221" y="90"/>
                    </a:lnTo>
                    <a:lnTo>
                      <a:pt x="143" y="78"/>
                    </a:lnTo>
                    <a:lnTo>
                      <a:pt x="0" y="48"/>
                    </a:lnTo>
                    <a:lnTo>
                      <a:pt x="0" y="66"/>
                    </a:lnTo>
                    <a:lnTo>
                      <a:pt x="143" y="96"/>
                    </a:lnTo>
                    <a:lnTo>
                      <a:pt x="221" y="108"/>
                    </a:lnTo>
                    <a:lnTo>
                      <a:pt x="299" y="108"/>
                    </a:lnTo>
                    <a:lnTo>
                      <a:pt x="412" y="102"/>
                    </a:lnTo>
                    <a:lnTo>
                      <a:pt x="520" y="84"/>
                    </a:lnTo>
                    <a:lnTo>
                      <a:pt x="615" y="60"/>
                    </a:lnTo>
                    <a:lnTo>
                      <a:pt x="705" y="24"/>
                    </a:lnTo>
                    <a:lnTo>
                      <a:pt x="705" y="0"/>
                    </a:lnTo>
                    <a:lnTo>
                      <a:pt x="615" y="42"/>
                    </a:lnTo>
                    <a:lnTo>
                      <a:pt x="520" y="66"/>
                    </a:lnTo>
                    <a:lnTo>
                      <a:pt x="412" y="84"/>
                    </a:lnTo>
                    <a:lnTo>
                      <a:pt x="299" y="90"/>
                    </a:lnTo>
                    <a:lnTo>
                      <a:pt x="299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  <a:tileRect/>
              </a:gradFill>
              <a:ln w="9525">
                <a:noFill/>
                <a:round/>
              </a:ln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5402" name="Freeform 42"/>
              <p:cNvSpPr/>
              <p:nvPr/>
            </p:nvSpPr>
            <p:spPr bwMode="hidden">
              <a:xfrm>
                <a:off x="5336" y="3654"/>
                <a:ext cx="143" cy="341"/>
              </a:xfrm>
              <a:custGeom>
                <a:cxnLst>
                  <a:cxn ang="0">
                    <a:pos x="119" y="114"/>
                  </a:cxn>
                  <a:cxn ang="0">
                    <a:pos x="113" y="173"/>
                  </a:cxn>
                  <a:cxn ang="0">
                    <a:pos x="89" y="239"/>
                  </a:cxn>
                  <a:cxn ang="0">
                    <a:pos x="47" y="293"/>
                  </a:cxn>
                  <a:cxn ang="0">
                    <a:pos x="0" y="341"/>
                  </a:cxn>
                  <a:cxn ang="0">
                    <a:pos x="29" y="341"/>
                  </a:cxn>
                  <a:cxn ang="0">
                    <a:pos x="77" y="287"/>
                  </a:cxn>
                  <a:cxn ang="0">
                    <a:pos x="113" y="233"/>
                  </a:cxn>
                  <a:cxn ang="0">
                    <a:pos x="137" y="173"/>
                  </a:cxn>
                  <a:cxn ang="0">
                    <a:pos x="143" y="114"/>
                  </a:cxn>
                  <a:cxn ang="0">
                    <a:pos x="137" y="60"/>
                  </a:cxn>
                  <a:cxn ang="0">
                    <a:pos x="119" y="0"/>
                  </a:cxn>
                  <a:cxn ang="0">
                    <a:pos x="89" y="0"/>
                  </a:cxn>
                  <a:cxn ang="0">
                    <a:pos x="113" y="60"/>
                  </a:cxn>
                  <a:cxn ang="0">
                    <a:pos x="119" y="114"/>
                  </a:cxn>
                  <a:cxn ang="0">
                    <a:pos x="119" y="114"/>
                  </a:cxn>
                </a:cxnLst>
                <a:rect l="0" t="0" r="r" b="b"/>
                <a:pathLst>
                  <a:path w="143" h="341">
                    <a:moveTo>
                      <a:pt x="119" y="114"/>
                    </a:moveTo>
                    <a:lnTo>
                      <a:pt x="113" y="173"/>
                    </a:lnTo>
                    <a:lnTo>
                      <a:pt x="89" y="239"/>
                    </a:lnTo>
                    <a:lnTo>
                      <a:pt x="47" y="293"/>
                    </a:lnTo>
                    <a:lnTo>
                      <a:pt x="0" y="341"/>
                    </a:lnTo>
                    <a:lnTo>
                      <a:pt x="29" y="341"/>
                    </a:lnTo>
                    <a:lnTo>
                      <a:pt x="77" y="287"/>
                    </a:lnTo>
                    <a:lnTo>
                      <a:pt x="113" y="233"/>
                    </a:lnTo>
                    <a:lnTo>
                      <a:pt x="137" y="173"/>
                    </a:lnTo>
                    <a:lnTo>
                      <a:pt x="143" y="114"/>
                    </a:lnTo>
                    <a:lnTo>
                      <a:pt x="137" y="60"/>
                    </a:lnTo>
                    <a:lnTo>
                      <a:pt x="119" y="0"/>
                    </a:lnTo>
                    <a:lnTo>
                      <a:pt x="89" y="0"/>
                    </a:lnTo>
                    <a:lnTo>
                      <a:pt x="113" y="60"/>
                    </a:lnTo>
                    <a:lnTo>
                      <a:pt x="119" y="114"/>
                    </a:lnTo>
                    <a:lnTo>
                      <a:pt x="119" y="1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  <a:tileRect/>
              </a:gradFill>
              <a:ln w="9525">
                <a:noFill/>
                <a:round/>
              </a:ln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5403" name="Freeform 43"/>
              <p:cNvSpPr/>
              <p:nvPr/>
            </p:nvSpPr>
            <p:spPr bwMode="hidden">
              <a:xfrm>
                <a:off x="5061" y="3624"/>
                <a:ext cx="83" cy="90"/>
              </a:xfrm>
              <a:custGeom>
                <a:cxnLst>
                  <a:cxn ang="0">
                    <a:pos x="59" y="90"/>
                  </a:cxn>
                  <a:cxn ang="0">
                    <a:pos x="83" y="84"/>
                  </a:cxn>
                  <a:cxn ang="0">
                    <a:pos x="71" y="60"/>
                  </a:cxn>
                  <a:cxn ang="0">
                    <a:pos x="53" y="42"/>
                  </a:cxn>
                  <a:cxn ang="0">
                    <a:pos x="6" y="0"/>
                  </a:cxn>
                  <a:cxn ang="0">
                    <a:pos x="0" y="18"/>
                  </a:cxn>
                  <a:cxn ang="0">
                    <a:pos x="35" y="48"/>
                  </a:cxn>
                  <a:cxn ang="0">
                    <a:pos x="59" y="90"/>
                  </a:cxn>
                  <a:cxn ang="0">
                    <a:pos x="59" y="90"/>
                  </a:cxn>
                </a:cxnLst>
                <a:rect l="0" t="0" r="r" b="b"/>
                <a:pathLst>
                  <a:path w="83" h="90">
                    <a:moveTo>
                      <a:pt x="59" y="90"/>
                    </a:moveTo>
                    <a:lnTo>
                      <a:pt x="83" y="84"/>
                    </a:lnTo>
                    <a:lnTo>
                      <a:pt x="71" y="60"/>
                    </a:lnTo>
                    <a:lnTo>
                      <a:pt x="53" y="42"/>
                    </a:lnTo>
                    <a:lnTo>
                      <a:pt x="6" y="0"/>
                    </a:lnTo>
                    <a:lnTo>
                      <a:pt x="0" y="18"/>
                    </a:lnTo>
                    <a:lnTo>
                      <a:pt x="35" y="48"/>
                    </a:lnTo>
                    <a:lnTo>
                      <a:pt x="59" y="90"/>
                    </a:lnTo>
                    <a:lnTo>
                      <a:pt x="59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  <a:tileRect/>
              </a:gradFill>
              <a:ln w="9525">
                <a:noFill/>
                <a:round/>
              </a:ln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5404" name="Freeform 44"/>
              <p:cNvSpPr/>
              <p:nvPr/>
            </p:nvSpPr>
            <p:spPr bwMode="hidden">
              <a:xfrm>
                <a:off x="4445" y="3552"/>
                <a:ext cx="717" cy="431"/>
              </a:xfrm>
              <a:custGeom>
                <a:cxnLst>
                  <a:cxn ang="0">
                    <a:pos x="693" y="216"/>
                  </a:cxn>
                  <a:cxn ang="0">
                    <a:pos x="687" y="257"/>
                  </a:cxn>
                  <a:cxn ang="0">
                    <a:pos x="669" y="293"/>
                  </a:cxn>
                  <a:cxn ang="0">
                    <a:pos x="633" y="329"/>
                  </a:cxn>
                  <a:cxn ang="0">
                    <a:pos x="598" y="359"/>
                  </a:cxn>
                  <a:cxn ang="0">
                    <a:pos x="544" y="383"/>
                  </a:cxn>
                  <a:cxn ang="0">
                    <a:pos x="490" y="401"/>
                  </a:cxn>
                  <a:cxn ang="0">
                    <a:pos x="424" y="413"/>
                  </a:cxn>
                  <a:cxn ang="0">
                    <a:pos x="359" y="419"/>
                  </a:cxn>
                  <a:cxn ang="0">
                    <a:pos x="293" y="413"/>
                  </a:cxn>
                  <a:cxn ang="0">
                    <a:pos x="227" y="401"/>
                  </a:cxn>
                  <a:cxn ang="0">
                    <a:pos x="173" y="383"/>
                  </a:cxn>
                  <a:cxn ang="0">
                    <a:pos x="119" y="359"/>
                  </a:cxn>
                  <a:cxn ang="0">
                    <a:pos x="84" y="329"/>
                  </a:cxn>
                  <a:cxn ang="0">
                    <a:pos x="48" y="293"/>
                  </a:cxn>
                  <a:cxn ang="0">
                    <a:pos x="30" y="257"/>
                  </a:cxn>
                  <a:cxn ang="0">
                    <a:pos x="24" y="216"/>
                  </a:cxn>
                  <a:cxn ang="0">
                    <a:pos x="30" y="174"/>
                  </a:cxn>
                  <a:cxn ang="0">
                    <a:pos x="48" y="138"/>
                  </a:cxn>
                  <a:cxn ang="0">
                    <a:pos x="84" y="102"/>
                  </a:cxn>
                  <a:cxn ang="0">
                    <a:pos x="119" y="72"/>
                  </a:cxn>
                  <a:cxn ang="0">
                    <a:pos x="173" y="48"/>
                  </a:cxn>
                  <a:cxn ang="0">
                    <a:pos x="227" y="30"/>
                  </a:cxn>
                  <a:cxn ang="0">
                    <a:pos x="293" y="18"/>
                  </a:cxn>
                  <a:cxn ang="0">
                    <a:pos x="359" y="12"/>
                  </a:cxn>
                  <a:cxn ang="0">
                    <a:pos x="418" y="18"/>
                  </a:cxn>
                  <a:cxn ang="0">
                    <a:pos x="478" y="30"/>
                  </a:cxn>
                  <a:cxn ang="0">
                    <a:pos x="532" y="48"/>
                  </a:cxn>
                  <a:cxn ang="0">
                    <a:pos x="580" y="66"/>
                  </a:cxn>
                  <a:cxn ang="0">
                    <a:pos x="586" y="48"/>
                  </a:cxn>
                  <a:cxn ang="0">
                    <a:pos x="478" y="12"/>
                  </a:cxn>
                  <a:cxn ang="0">
                    <a:pos x="418" y="6"/>
                  </a:cxn>
                  <a:cxn ang="0">
                    <a:pos x="359" y="0"/>
                  </a:cxn>
                  <a:cxn ang="0">
                    <a:pos x="287" y="6"/>
                  </a:cxn>
                  <a:cxn ang="0">
                    <a:pos x="221" y="18"/>
                  </a:cxn>
                  <a:cxn ang="0">
                    <a:pos x="161" y="36"/>
                  </a:cxn>
                  <a:cxn ang="0">
                    <a:pos x="107" y="66"/>
                  </a:cxn>
                  <a:cxn ang="0">
                    <a:pos x="60" y="96"/>
                  </a:cxn>
                  <a:cxn ang="0">
                    <a:pos x="30" y="132"/>
                  </a:cxn>
                  <a:cxn ang="0">
                    <a:pos x="6" y="174"/>
                  </a:cxn>
                  <a:cxn ang="0">
                    <a:pos x="0" y="216"/>
                  </a:cxn>
                  <a:cxn ang="0">
                    <a:pos x="6" y="257"/>
                  </a:cxn>
                  <a:cxn ang="0">
                    <a:pos x="30" y="299"/>
                  </a:cxn>
                  <a:cxn ang="0">
                    <a:pos x="60" y="335"/>
                  </a:cxn>
                  <a:cxn ang="0">
                    <a:pos x="107" y="371"/>
                  </a:cxn>
                  <a:cxn ang="0">
                    <a:pos x="161" y="395"/>
                  </a:cxn>
                  <a:cxn ang="0">
                    <a:pos x="221" y="413"/>
                  </a:cxn>
                  <a:cxn ang="0">
                    <a:pos x="287" y="425"/>
                  </a:cxn>
                  <a:cxn ang="0">
                    <a:pos x="359" y="431"/>
                  </a:cxn>
                  <a:cxn ang="0">
                    <a:pos x="430" y="425"/>
                  </a:cxn>
                  <a:cxn ang="0">
                    <a:pos x="496" y="413"/>
                  </a:cxn>
                  <a:cxn ang="0">
                    <a:pos x="562" y="395"/>
                  </a:cxn>
                  <a:cxn ang="0">
                    <a:pos x="610" y="371"/>
                  </a:cxn>
                  <a:cxn ang="0">
                    <a:pos x="657" y="335"/>
                  </a:cxn>
                  <a:cxn ang="0">
                    <a:pos x="687" y="299"/>
                  </a:cxn>
                  <a:cxn ang="0">
                    <a:pos x="711" y="257"/>
                  </a:cxn>
                  <a:cxn ang="0">
                    <a:pos x="717" y="216"/>
                  </a:cxn>
                  <a:cxn ang="0">
                    <a:pos x="717" y="204"/>
                  </a:cxn>
                  <a:cxn ang="0">
                    <a:pos x="711" y="192"/>
                  </a:cxn>
                  <a:cxn ang="0">
                    <a:pos x="687" y="198"/>
                  </a:cxn>
                  <a:cxn ang="0">
                    <a:pos x="693" y="210"/>
                  </a:cxn>
                  <a:cxn ang="0">
                    <a:pos x="693" y="216"/>
                  </a:cxn>
                  <a:cxn ang="0">
                    <a:pos x="693" y="216"/>
                  </a:cxn>
                </a:cxnLst>
                <a:rect l="0" t="0" r="r" b="b"/>
                <a:pathLst>
                  <a:path w="717" h="431">
                    <a:moveTo>
                      <a:pt x="693" y="216"/>
                    </a:moveTo>
                    <a:lnTo>
                      <a:pt x="687" y="257"/>
                    </a:lnTo>
                    <a:lnTo>
                      <a:pt x="669" y="293"/>
                    </a:lnTo>
                    <a:lnTo>
                      <a:pt x="633" y="329"/>
                    </a:lnTo>
                    <a:lnTo>
                      <a:pt x="598" y="359"/>
                    </a:lnTo>
                    <a:lnTo>
                      <a:pt x="544" y="383"/>
                    </a:lnTo>
                    <a:lnTo>
                      <a:pt x="490" y="401"/>
                    </a:lnTo>
                    <a:lnTo>
                      <a:pt x="424" y="413"/>
                    </a:lnTo>
                    <a:lnTo>
                      <a:pt x="359" y="419"/>
                    </a:lnTo>
                    <a:lnTo>
                      <a:pt x="293" y="413"/>
                    </a:lnTo>
                    <a:lnTo>
                      <a:pt x="227" y="401"/>
                    </a:lnTo>
                    <a:lnTo>
                      <a:pt x="173" y="383"/>
                    </a:lnTo>
                    <a:lnTo>
                      <a:pt x="119" y="359"/>
                    </a:lnTo>
                    <a:lnTo>
                      <a:pt x="84" y="329"/>
                    </a:lnTo>
                    <a:lnTo>
                      <a:pt x="48" y="293"/>
                    </a:lnTo>
                    <a:lnTo>
                      <a:pt x="30" y="257"/>
                    </a:lnTo>
                    <a:lnTo>
                      <a:pt x="24" y="216"/>
                    </a:lnTo>
                    <a:lnTo>
                      <a:pt x="30" y="174"/>
                    </a:lnTo>
                    <a:lnTo>
                      <a:pt x="48" y="138"/>
                    </a:lnTo>
                    <a:lnTo>
                      <a:pt x="84" y="102"/>
                    </a:lnTo>
                    <a:lnTo>
                      <a:pt x="119" y="72"/>
                    </a:lnTo>
                    <a:lnTo>
                      <a:pt x="173" y="48"/>
                    </a:lnTo>
                    <a:lnTo>
                      <a:pt x="227" y="30"/>
                    </a:lnTo>
                    <a:lnTo>
                      <a:pt x="293" y="18"/>
                    </a:lnTo>
                    <a:lnTo>
                      <a:pt x="359" y="12"/>
                    </a:lnTo>
                    <a:lnTo>
                      <a:pt x="418" y="18"/>
                    </a:lnTo>
                    <a:lnTo>
                      <a:pt x="478" y="30"/>
                    </a:lnTo>
                    <a:lnTo>
                      <a:pt x="532" y="48"/>
                    </a:lnTo>
                    <a:lnTo>
                      <a:pt x="580" y="66"/>
                    </a:lnTo>
                    <a:lnTo>
                      <a:pt x="586" y="48"/>
                    </a:lnTo>
                    <a:lnTo>
                      <a:pt x="478" y="12"/>
                    </a:lnTo>
                    <a:lnTo>
                      <a:pt x="418" y="6"/>
                    </a:lnTo>
                    <a:lnTo>
                      <a:pt x="359" y="0"/>
                    </a:lnTo>
                    <a:lnTo>
                      <a:pt x="287" y="6"/>
                    </a:lnTo>
                    <a:lnTo>
                      <a:pt x="221" y="18"/>
                    </a:lnTo>
                    <a:lnTo>
                      <a:pt x="161" y="36"/>
                    </a:lnTo>
                    <a:lnTo>
                      <a:pt x="107" y="66"/>
                    </a:lnTo>
                    <a:lnTo>
                      <a:pt x="60" y="96"/>
                    </a:lnTo>
                    <a:lnTo>
                      <a:pt x="30" y="132"/>
                    </a:lnTo>
                    <a:lnTo>
                      <a:pt x="6" y="174"/>
                    </a:lnTo>
                    <a:lnTo>
                      <a:pt x="0" y="216"/>
                    </a:lnTo>
                    <a:lnTo>
                      <a:pt x="6" y="257"/>
                    </a:lnTo>
                    <a:lnTo>
                      <a:pt x="30" y="299"/>
                    </a:lnTo>
                    <a:lnTo>
                      <a:pt x="60" y="335"/>
                    </a:lnTo>
                    <a:lnTo>
                      <a:pt x="107" y="371"/>
                    </a:lnTo>
                    <a:lnTo>
                      <a:pt x="161" y="395"/>
                    </a:lnTo>
                    <a:lnTo>
                      <a:pt x="221" y="413"/>
                    </a:lnTo>
                    <a:lnTo>
                      <a:pt x="287" y="425"/>
                    </a:lnTo>
                    <a:lnTo>
                      <a:pt x="359" y="431"/>
                    </a:lnTo>
                    <a:lnTo>
                      <a:pt x="430" y="425"/>
                    </a:lnTo>
                    <a:lnTo>
                      <a:pt x="496" y="413"/>
                    </a:lnTo>
                    <a:lnTo>
                      <a:pt x="562" y="395"/>
                    </a:lnTo>
                    <a:lnTo>
                      <a:pt x="610" y="371"/>
                    </a:lnTo>
                    <a:lnTo>
                      <a:pt x="657" y="335"/>
                    </a:lnTo>
                    <a:lnTo>
                      <a:pt x="687" y="299"/>
                    </a:lnTo>
                    <a:lnTo>
                      <a:pt x="711" y="257"/>
                    </a:lnTo>
                    <a:lnTo>
                      <a:pt x="717" y="216"/>
                    </a:lnTo>
                    <a:lnTo>
                      <a:pt x="717" y="204"/>
                    </a:lnTo>
                    <a:lnTo>
                      <a:pt x="711" y="192"/>
                    </a:lnTo>
                    <a:lnTo>
                      <a:pt x="687" y="198"/>
                    </a:lnTo>
                    <a:lnTo>
                      <a:pt x="693" y="210"/>
                    </a:lnTo>
                    <a:lnTo>
                      <a:pt x="693" y="216"/>
                    </a:lnTo>
                    <a:lnTo>
                      <a:pt x="693" y="216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</a:ln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5405" name="Freeform 45"/>
              <p:cNvSpPr/>
              <p:nvPr/>
            </p:nvSpPr>
            <p:spPr bwMode="hidden">
              <a:xfrm>
                <a:off x="4349" y="3510"/>
                <a:ext cx="909" cy="533"/>
              </a:xfrm>
              <a:custGeom>
                <a:cxnLst>
                  <a:cxn ang="0">
                    <a:pos x="616" y="0"/>
                  </a:cxn>
                  <a:cxn ang="0">
                    <a:pos x="616" y="18"/>
                  </a:cxn>
                  <a:cxn ang="0">
                    <a:pos x="724" y="60"/>
                  </a:cxn>
                  <a:cxn ang="0">
                    <a:pos x="765" y="84"/>
                  </a:cxn>
                  <a:cxn ang="0">
                    <a:pos x="807" y="114"/>
                  </a:cxn>
                  <a:cxn ang="0">
                    <a:pos x="837" y="144"/>
                  </a:cxn>
                  <a:cxn ang="0">
                    <a:pos x="861" y="180"/>
                  </a:cxn>
                  <a:cxn ang="0">
                    <a:pos x="873" y="216"/>
                  </a:cxn>
                  <a:cxn ang="0">
                    <a:pos x="879" y="258"/>
                  </a:cxn>
                  <a:cxn ang="0">
                    <a:pos x="873" y="311"/>
                  </a:cxn>
                  <a:cxn ang="0">
                    <a:pos x="843" y="359"/>
                  </a:cxn>
                  <a:cxn ang="0">
                    <a:pos x="807" y="401"/>
                  </a:cxn>
                  <a:cxn ang="0">
                    <a:pos x="753" y="443"/>
                  </a:cxn>
                  <a:cxn ang="0">
                    <a:pos x="694" y="473"/>
                  </a:cxn>
                  <a:cxn ang="0">
                    <a:pos x="622" y="497"/>
                  </a:cxn>
                  <a:cxn ang="0">
                    <a:pos x="538" y="509"/>
                  </a:cxn>
                  <a:cxn ang="0">
                    <a:pos x="455" y="515"/>
                  </a:cxn>
                  <a:cxn ang="0">
                    <a:pos x="371" y="509"/>
                  </a:cxn>
                  <a:cxn ang="0">
                    <a:pos x="287" y="497"/>
                  </a:cxn>
                  <a:cxn ang="0">
                    <a:pos x="215" y="473"/>
                  </a:cxn>
                  <a:cxn ang="0">
                    <a:pos x="156" y="443"/>
                  </a:cxn>
                  <a:cxn ang="0">
                    <a:pos x="102" y="401"/>
                  </a:cxn>
                  <a:cxn ang="0">
                    <a:pos x="66" y="359"/>
                  </a:cxn>
                  <a:cxn ang="0">
                    <a:pos x="36" y="311"/>
                  </a:cxn>
                  <a:cxn ang="0">
                    <a:pos x="30" y="258"/>
                  </a:cxn>
                  <a:cxn ang="0">
                    <a:pos x="36" y="222"/>
                  </a:cxn>
                  <a:cxn ang="0">
                    <a:pos x="48" y="186"/>
                  </a:cxn>
                  <a:cxn ang="0">
                    <a:pos x="66" y="156"/>
                  </a:cxn>
                  <a:cxn ang="0">
                    <a:pos x="90" y="126"/>
                  </a:cxn>
                  <a:cxn ang="0">
                    <a:pos x="66" y="114"/>
                  </a:cxn>
                  <a:cxn ang="0">
                    <a:pos x="36" y="144"/>
                  </a:cxn>
                  <a:cxn ang="0">
                    <a:pos x="18" y="180"/>
                  </a:cxn>
                  <a:cxn ang="0">
                    <a:pos x="6" y="216"/>
                  </a:cxn>
                  <a:cxn ang="0">
                    <a:pos x="0" y="258"/>
                  </a:cxn>
                  <a:cxn ang="0">
                    <a:pos x="12" y="311"/>
                  </a:cxn>
                  <a:cxn ang="0">
                    <a:pos x="36" y="365"/>
                  </a:cxn>
                  <a:cxn ang="0">
                    <a:pos x="78" y="413"/>
                  </a:cxn>
                  <a:cxn ang="0">
                    <a:pos x="132" y="449"/>
                  </a:cxn>
                  <a:cxn ang="0">
                    <a:pos x="203" y="485"/>
                  </a:cxn>
                  <a:cxn ang="0">
                    <a:pos x="275" y="509"/>
                  </a:cxn>
                  <a:cxn ang="0">
                    <a:pos x="365" y="527"/>
                  </a:cxn>
                  <a:cxn ang="0">
                    <a:pos x="455" y="533"/>
                  </a:cxn>
                  <a:cxn ang="0">
                    <a:pos x="544" y="527"/>
                  </a:cxn>
                  <a:cxn ang="0">
                    <a:pos x="634" y="509"/>
                  </a:cxn>
                  <a:cxn ang="0">
                    <a:pos x="712" y="485"/>
                  </a:cxn>
                  <a:cxn ang="0">
                    <a:pos x="777" y="449"/>
                  </a:cxn>
                  <a:cxn ang="0">
                    <a:pos x="831" y="413"/>
                  </a:cxn>
                  <a:cxn ang="0">
                    <a:pos x="873" y="365"/>
                  </a:cxn>
                  <a:cxn ang="0">
                    <a:pos x="897" y="311"/>
                  </a:cxn>
                  <a:cxn ang="0">
                    <a:pos x="909" y="258"/>
                  </a:cxn>
                  <a:cxn ang="0">
                    <a:pos x="903" y="216"/>
                  </a:cxn>
                  <a:cxn ang="0">
                    <a:pos x="885" y="174"/>
                  </a:cxn>
                  <a:cxn ang="0">
                    <a:pos x="861" y="132"/>
                  </a:cxn>
                  <a:cxn ang="0">
                    <a:pos x="825" y="102"/>
                  </a:cxn>
                  <a:cxn ang="0">
                    <a:pos x="783" y="66"/>
                  </a:cxn>
                  <a:cxn ang="0">
                    <a:pos x="735" y="42"/>
                  </a:cxn>
                  <a:cxn ang="0">
                    <a:pos x="616" y="0"/>
                  </a:cxn>
                  <a:cxn ang="0">
                    <a:pos x="616" y="0"/>
                  </a:cxn>
                </a:cxnLst>
                <a:rect l="0" t="0" r="r" b="b"/>
                <a:pathLst>
                  <a:path w="909" h="533">
                    <a:moveTo>
                      <a:pt x="616" y="0"/>
                    </a:moveTo>
                    <a:lnTo>
                      <a:pt x="616" y="18"/>
                    </a:lnTo>
                    <a:lnTo>
                      <a:pt x="724" y="60"/>
                    </a:lnTo>
                    <a:lnTo>
                      <a:pt x="765" y="84"/>
                    </a:lnTo>
                    <a:lnTo>
                      <a:pt x="807" y="114"/>
                    </a:lnTo>
                    <a:lnTo>
                      <a:pt x="837" y="144"/>
                    </a:lnTo>
                    <a:lnTo>
                      <a:pt x="861" y="180"/>
                    </a:lnTo>
                    <a:lnTo>
                      <a:pt x="873" y="216"/>
                    </a:lnTo>
                    <a:lnTo>
                      <a:pt x="879" y="258"/>
                    </a:lnTo>
                    <a:lnTo>
                      <a:pt x="873" y="311"/>
                    </a:lnTo>
                    <a:lnTo>
                      <a:pt x="843" y="359"/>
                    </a:lnTo>
                    <a:lnTo>
                      <a:pt x="807" y="401"/>
                    </a:lnTo>
                    <a:lnTo>
                      <a:pt x="753" y="443"/>
                    </a:lnTo>
                    <a:lnTo>
                      <a:pt x="694" y="473"/>
                    </a:lnTo>
                    <a:lnTo>
                      <a:pt x="622" y="497"/>
                    </a:lnTo>
                    <a:lnTo>
                      <a:pt x="538" y="509"/>
                    </a:lnTo>
                    <a:lnTo>
                      <a:pt x="455" y="515"/>
                    </a:lnTo>
                    <a:lnTo>
                      <a:pt x="371" y="509"/>
                    </a:lnTo>
                    <a:lnTo>
                      <a:pt x="287" y="497"/>
                    </a:lnTo>
                    <a:lnTo>
                      <a:pt x="215" y="473"/>
                    </a:lnTo>
                    <a:lnTo>
                      <a:pt x="156" y="443"/>
                    </a:lnTo>
                    <a:lnTo>
                      <a:pt x="102" y="401"/>
                    </a:lnTo>
                    <a:lnTo>
                      <a:pt x="66" y="359"/>
                    </a:lnTo>
                    <a:lnTo>
                      <a:pt x="36" y="311"/>
                    </a:lnTo>
                    <a:lnTo>
                      <a:pt x="30" y="258"/>
                    </a:lnTo>
                    <a:lnTo>
                      <a:pt x="36" y="222"/>
                    </a:lnTo>
                    <a:lnTo>
                      <a:pt x="48" y="186"/>
                    </a:lnTo>
                    <a:lnTo>
                      <a:pt x="66" y="156"/>
                    </a:lnTo>
                    <a:lnTo>
                      <a:pt x="90" y="126"/>
                    </a:lnTo>
                    <a:lnTo>
                      <a:pt x="66" y="114"/>
                    </a:lnTo>
                    <a:lnTo>
                      <a:pt x="36" y="144"/>
                    </a:lnTo>
                    <a:lnTo>
                      <a:pt x="18" y="180"/>
                    </a:lnTo>
                    <a:lnTo>
                      <a:pt x="6" y="216"/>
                    </a:lnTo>
                    <a:lnTo>
                      <a:pt x="0" y="258"/>
                    </a:lnTo>
                    <a:lnTo>
                      <a:pt x="12" y="311"/>
                    </a:lnTo>
                    <a:lnTo>
                      <a:pt x="36" y="365"/>
                    </a:lnTo>
                    <a:lnTo>
                      <a:pt x="78" y="413"/>
                    </a:lnTo>
                    <a:lnTo>
                      <a:pt x="132" y="449"/>
                    </a:lnTo>
                    <a:lnTo>
                      <a:pt x="203" y="485"/>
                    </a:lnTo>
                    <a:lnTo>
                      <a:pt x="275" y="509"/>
                    </a:lnTo>
                    <a:lnTo>
                      <a:pt x="365" y="527"/>
                    </a:lnTo>
                    <a:lnTo>
                      <a:pt x="455" y="533"/>
                    </a:lnTo>
                    <a:lnTo>
                      <a:pt x="544" y="527"/>
                    </a:lnTo>
                    <a:lnTo>
                      <a:pt x="634" y="509"/>
                    </a:lnTo>
                    <a:lnTo>
                      <a:pt x="712" y="485"/>
                    </a:lnTo>
                    <a:lnTo>
                      <a:pt x="777" y="449"/>
                    </a:lnTo>
                    <a:lnTo>
                      <a:pt x="831" y="413"/>
                    </a:lnTo>
                    <a:lnTo>
                      <a:pt x="873" y="365"/>
                    </a:lnTo>
                    <a:lnTo>
                      <a:pt x="897" y="311"/>
                    </a:lnTo>
                    <a:lnTo>
                      <a:pt x="909" y="258"/>
                    </a:lnTo>
                    <a:lnTo>
                      <a:pt x="903" y="216"/>
                    </a:lnTo>
                    <a:lnTo>
                      <a:pt x="885" y="174"/>
                    </a:lnTo>
                    <a:lnTo>
                      <a:pt x="861" y="132"/>
                    </a:lnTo>
                    <a:lnTo>
                      <a:pt x="825" y="102"/>
                    </a:lnTo>
                    <a:lnTo>
                      <a:pt x="783" y="66"/>
                    </a:lnTo>
                    <a:lnTo>
                      <a:pt x="735" y="42"/>
                    </a:lnTo>
                    <a:lnTo>
                      <a:pt x="616" y="0"/>
                    </a:lnTo>
                    <a:lnTo>
                      <a:pt x="616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0" scaled="1"/>
                <a:tileRect/>
              </a:gradFill>
              <a:ln w="9525">
                <a:noFill/>
                <a:round/>
              </a:ln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5406" name="Freeform 46"/>
              <p:cNvSpPr/>
              <p:nvPr/>
            </p:nvSpPr>
            <p:spPr bwMode="hidden">
              <a:xfrm>
                <a:off x="4564" y="3492"/>
                <a:ext cx="365" cy="66"/>
              </a:xfrm>
              <a:custGeom>
                <a:cxnLst>
                  <a:cxn ang="0">
                    <a:pos x="240" y="18"/>
                  </a:cxn>
                  <a:cxn ang="0">
                    <a:pos x="299" y="24"/>
                  </a:cxn>
                  <a:cxn ang="0">
                    <a:pos x="359" y="30"/>
                  </a:cxn>
                  <a:cxn ang="0">
                    <a:pos x="365" y="12"/>
                  </a:cxn>
                  <a:cxn ang="0">
                    <a:pos x="305" y="6"/>
                  </a:cxn>
                  <a:cxn ang="0">
                    <a:pos x="240" y="0"/>
                  </a:cxn>
                  <a:cxn ang="0">
                    <a:pos x="174" y="6"/>
                  </a:cxn>
                  <a:cxn ang="0">
                    <a:pos x="114" y="12"/>
                  </a:cxn>
                  <a:cxn ang="0">
                    <a:pos x="0" y="42"/>
                  </a:cxn>
                  <a:cxn ang="0">
                    <a:pos x="0" y="66"/>
                  </a:cxn>
                  <a:cxn ang="0">
                    <a:pos x="54" y="48"/>
                  </a:cxn>
                  <a:cxn ang="0">
                    <a:pos x="114" y="30"/>
                  </a:cxn>
                  <a:cxn ang="0">
                    <a:pos x="174" y="24"/>
                  </a:cxn>
                  <a:cxn ang="0">
                    <a:pos x="240" y="18"/>
                  </a:cxn>
                  <a:cxn ang="0">
                    <a:pos x="240" y="18"/>
                  </a:cxn>
                </a:cxnLst>
                <a:rect l="0" t="0" r="r" b="b"/>
                <a:pathLst>
                  <a:path w="365" h="66">
                    <a:moveTo>
                      <a:pt x="240" y="18"/>
                    </a:moveTo>
                    <a:lnTo>
                      <a:pt x="299" y="24"/>
                    </a:lnTo>
                    <a:lnTo>
                      <a:pt x="359" y="30"/>
                    </a:lnTo>
                    <a:lnTo>
                      <a:pt x="365" y="12"/>
                    </a:lnTo>
                    <a:lnTo>
                      <a:pt x="305" y="6"/>
                    </a:lnTo>
                    <a:lnTo>
                      <a:pt x="240" y="0"/>
                    </a:lnTo>
                    <a:lnTo>
                      <a:pt x="174" y="6"/>
                    </a:lnTo>
                    <a:lnTo>
                      <a:pt x="114" y="12"/>
                    </a:lnTo>
                    <a:lnTo>
                      <a:pt x="0" y="42"/>
                    </a:lnTo>
                    <a:lnTo>
                      <a:pt x="0" y="66"/>
                    </a:lnTo>
                    <a:lnTo>
                      <a:pt x="54" y="48"/>
                    </a:lnTo>
                    <a:lnTo>
                      <a:pt x="114" y="30"/>
                    </a:lnTo>
                    <a:lnTo>
                      <a:pt x="174" y="24"/>
                    </a:lnTo>
                    <a:lnTo>
                      <a:pt x="240" y="18"/>
                    </a:lnTo>
                    <a:lnTo>
                      <a:pt x="240" y="1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  <a:tileRect/>
              </a:gradFill>
              <a:ln w="9525">
                <a:noFill/>
                <a:round/>
              </a:ln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5407" name="Freeform 47"/>
              <p:cNvSpPr/>
              <p:nvPr/>
            </p:nvSpPr>
            <p:spPr bwMode="hidden">
              <a:xfrm>
                <a:off x="4463" y="3558"/>
                <a:ext cx="66" cy="48"/>
              </a:xfrm>
              <a:custGeom>
                <a:cxnLst>
                  <a:cxn ang="0">
                    <a:pos x="66" y="18"/>
                  </a:cxn>
                  <a:cxn ang="0">
                    <a:pos x="48" y="0"/>
                  </a:cxn>
                  <a:cxn ang="0">
                    <a:pos x="24" y="12"/>
                  </a:cxn>
                  <a:cxn ang="0">
                    <a:pos x="0" y="30"/>
                  </a:cxn>
                  <a:cxn ang="0">
                    <a:pos x="12" y="48"/>
                  </a:cxn>
                  <a:cxn ang="0">
                    <a:pos x="42" y="30"/>
                  </a:cxn>
                  <a:cxn ang="0">
                    <a:pos x="66" y="18"/>
                  </a:cxn>
                  <a:cxn ang="0">
                    <a:pos x="66" y="18"/>
                  </a:cxn>
                </a:cxnLst>
                <a:rect l="0" t="0" r="r" b="b"/>
                <a:pathLst>
                  <a:path w="66" h="48">
                    <a:moveTo>
                      <a:pt x="66" y="18"/>
                    </a:moveTo>
                    <a:lnTo>
                      <a:pt x="48" y="0"/>
                    </a:lnTo>
                    <a:lnTo>
                      <a:pt x="24" y="12"/>
                    </a:lnTo>
                    <a:lnTo>
                      <a:pt x="0" y="30"/>
                    </a:lnTo>
                    <a:lnTo>
                      <a:pt x="12" y="48"/>
                    </a:lnTo>
                    <a:lnTo>
                      <a:pt x="42" y="30"/>
                    </a:lnTo>
                    <a:lnTo>
                      <a:pt x="66" y="18"/>
                    </a:lnTo>
                    <a:lnTo>
                      <a:pt x="66" y="1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  <a:tileRect/>
              </a:gradFill>
              <a:ln w="9525">
                <a:noFill/>
                <a:round/>
              </a:ln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5408" name="Oval 48"/>
              <p:cNvSpPr>
                <a:spLocks noChangeArrowheads="1"/>
              </p:cNvSpPr>
              <p:nvPr/>
            </p:nvSpPr>
            <p:spPr bwMode="hidden">
              <a:xfrm>
                <a:off x="4546" y="3608"/>
                <a:ext cx="518" cy="319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0" scaled="1"/>
                <a:tileRect/>
              </a:gradFill>
              <a:ln w="9525">
                <a:noFill/>
                <a:round/>
              </a:ln>
              <a:effectLst/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5409" name="Oval 49"/>
              <p:cNvSpPr>
                <a:spLocks noChangeArrowheads="1"/>
              </p:cNvSpPr>
              <p:nvPr/>
            </p:nvSpPr>
            <p:spPr bwMode="hidden">
              <a:xfrm>
                <a:off x="4578" y="3630"/>
                <a:ext cx="446" cy="271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  <a:tileRect/>
              </a:gradFill>
              <a:ln w="9525">
                <a:noFill/>
                <a:round/>
              </a:ln>
              <a:effectLst/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5410" name="Oval 50"/>
              <p:cNvSpPr>
                <a:spLocks noChangeArrowheads="1"/>
              </p:cNvSpPr>
              <p:nvPr/>
            </p:nvSpPr>
            <p:spPr bwMode="hidden">
              <a:xfrm>
                <a:off x="4610" y="3650"/>
                <a:ext cx="386" cy="233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  <a:tileRect/>
              </a:gradFill>
              <a:ln w="9525">
                <a:noFill/>
                <a:round/>
              </a:ln>
              <a:effectLst/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5411" name="Oval 51"/>
              <p:cNvSpPr>
                <a:spLocks noChangeArrowheads="1"/>
              </p:cNvSpPr>
              <p:nvPr/>
            </p:nvSpPr>
            <p:spPr bwMode="hidden">
              <a:xfrm>
                <a:off x="4654" y="3678"/>
                <a:ext cx="298" cy="177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  <a:tileRect/>
              </a:gradFill>
              <a:ln w="9525">
                <a:noFill/>
                <a:round/>
              </a:ln>
              <a:effectLst/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5412" name="Oval 52"/>
              <p:cNvSpPr>
                <a:spLocks noChangeArrowheads="1"/>
              </p:cNvSpPr>
              <p:nvPr/>
            </p:nvSpPr>
            <p:spPr bwMode="hidden">
              <a:xfrm>
                <a:off x="4690" y="3698"/>
                <a:ext cx="222" cy="139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  <a:tileRect/>
              </a:gradFill>
              <a:ln w="9525">
                <a:noFill/>
                <a:round/>
              </a:ln>
              <a:effectLst/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5413" name="Oval 53"/>
              <p:cNvSpPr>
                <a:spLocks noChangeArrowheads="1"/>
              </p:cNvSpPr>
              <p:nvPr/>
            </p:nvSpPr>
            <p:spPr bwMode="hidden">
              <a:xfrm>
                <a:off x="4738" y="3728"/>
                <a:ext cx="126" cy="81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  <a:tileRect/>
              </a:gradFill>
              <a:ln w="9525">
                <a:noFill/>
                <a:round/>
              </a:ln>
              <a:effectLst/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</p:grpSp>
        <p:grpSp>
          <p:nvGrpSpPr>
            <p:cNvPr id="15414" name="Group 54"/>
            <p:cNvGrpSpPr/>
            <p:nvPr userDrawn="1"/>
          </p:nvGrpSpPr>
          <p:grpSpPr>
            <a:xfrm>
              <a:off x="5280" y="3024"/>
              <a:ext cx="425" cy="258"/>
              <a:chOff x="5280" y="3024"/>
              <a:chExt cx="425" cy="258"/>
            </a:xfrm>
          </p:grpSpPr>
          <p:sp>
            <p:nvSpPr>
              <p:cNvPr id="15415" name="Freeform 55"/>
              <p:cNvSpPr/>
              <p:nvPr/>
            </p:nvSpPr>
            <p:spPr bwMode="hidden">
              <a:xfrm>
                <a:off x="5280" y="3186"/>
                <a:ext cx="383" cy="96"/>
              </a:xfrm>
              <a:custGeom>
                <a:cxnLst>
                  <a:cxn ang="0">
                    <a:pos x="209" y="96"/>
                  </a:cxn>
                  <a:cxn ang="0">
                    <a:pos x="143" y="90"/>
                  </a:cxn>
                  <a:cxn ang="0">
                    <a:pos x="83" y="66"/>
                  </a:cxn>
                  <a:cxn ang="0">
                    <a:pos x="35" y="36"/>
                  </a:cxn>
                  <a:cxn ang="0">
                    <a:pos x="6" y="0"/>
                  </a:cxn>
                  <a:cxn ang="0">
                    <a:pos x="0" y="6"/>
                  </a:cxn>
                  <a:cxn ang="0">
                    <a:pos x="29" y="42"/>
                  </a:cxn>
                  <a:cxn ang="0">
                    <a:pos x="77" y="72"/>
                  </a:cxn>
                  <a:cxn ang="0">
                    <a:pos x="137" y="90"/>
                  </a:cxn>
                  <a:cxn ang="0">
                    <a:pos x="209" y="96"/>
                  </a:cxn>
                  <a:cxn ang="0">
                    <a:pos x="263" y="90"/>
                  </a:cxn>
                  <a:cxn ang="0">
                    <a:pos x="311" y="84"/>
                  </a:cxn>
                  <a:cxn ang="0">
                    <a:pos x="352" y="66"/>
                  </a:cxn>
                  <a:cxn ang="0">
                    <a:pos x="382" y="42"/>
                  </a:cxn>
                  <a:cxn ang="0">
                    <a:pos x="376" y="42"/>
                  </a:cxn>
                  <a:cxn ang="0">
                    <a:pos x="346" y="66"/>
                  </a:cxn>
                  <a:cxn ang="0">
                    <a:pos x="305" y="78"/>
                  </a:cxn>
                  <a:cxn ang="0">
                    <a:pos x="263" y="90"/>
                  </a:cxn>
                  <a:cxn ang="0">
                    <a:pos x="209" y="96"/>
                  </a:cxn>
                  <a:cxn ang="0">
                    <a:pos x="209" y="96"/>
                  </a:cxn>
                </a:cxnLst>
                <a:rect l="0" t="0" r="r" b="b"/>
                <a:pathLst>
                  <a:path w="382" h="96">
                    <a:moveTo>
                      <a:pt x="209" y="96"/>
                    </a:moveTo>
                    <a:lnTo>
                      <a:pt x="143" y="90"/>
                    </a:lnTo>
                    <a:lnTo>
                      <a:pt x="83" y="66"/>
                    </a:lnTo>
                    <a:lnTo>
                      <a:pt x="35" y="36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29" y="42"/>
                    </a:lnTo>
                    <a:lnTo>
                      <a:pt x="77" y="72"/>
                    </a:lnTo>
                    <a:lnTo>
                      <a:pt x="137" y="90"/>
                    </a:lnTo>
                    <a:lnTo>
                      <a:pt x="209" y="96"/>
                    </a:lnTo>
                    <a:lnTo>
                      <a:pt x="263" y="90"/>
                    </a:lnTo>
                    <a:lnTo>
                      <a:pt x="311" y="84"/>
                    </a:lnTo>
                    <a:lnTo>
                      <a:pt x="352" y="66"/>
                    </a:lnTo>
                    <a:lnTo>
                      <a:pt x="382" y="42"/>
                    </a:lnTo>
                    <a:lnTo>
                      <a:pt x="376" y="42"/>
                    </a:lnTo>
                    <a:lnTo>
                      <a:pt x="346" y="66"/>
                    </a:lnTo>
                    <a:lnTo>
                      <a:pt x="305" y="78"/>
                    </a:lnTo>
                    <a:lnTo>
                      <a:pt x="263" y="90"/>
                    </a:lnTo>
                    <a:lnTo>
                      <a:pt x="209" y="96"/>
                    </a:lnTo>
                    <a:lnTo>
                      <a:pt x="209" y="9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5400000" scaled="1"/>
                <a:tileRect/>
              </a:gradFill>
              <a:ln w="9525">
                <a:noFill/>
                <a:round/>
              </a:ln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5416" name="Freeform 56"/>
              <p:cNvSpPr/>
              <p:nvPr/>
            </p:nvSpPr>
            <p:spPr bwMode="hidden">
              <a:xfrm>
                <a:off x="5315" y="3024"/>
                <a:ext cx="258" cy="54"/>
              </a:xfrm>
              <a:custGeom>
                <a:cxnLst>
                  <a:cxn ang="0">
                    <a:pos x="174" y="0"/>
                  </a:cxn>
                  <a:cxn ang="0">
                    <a:pos x="216" y="6"/>
                  </a:cxn>
                  <a:cxn ang="0">
                    <a:pos x="258" y="12"/>
                  </a:cxn>
                  <a:cxn ang="0">
                    <a:pos x="252" y="6"/>
                  </a:cxn>
                  <a:cxn ang="0">
                    <a:pos x="216" y="0"/>
                  </a:cxn>
                  <a:cxn ang="0">
                    <a:pos x="174" y="0"/>
                  </a:cxn>
                  <a:cxn ang="0">
                    <a:pos x="120" y="6"/>
                  </a:cxn>
                  <a:cxn ang="0">
                    <a:pos x="78" y="12"/>
                  </a:cxn>
                  <a:cxn ang="0">
                    <a:pos x="36" y="30"/>
                  </a:cxn>
                  <a:cxn ang="0">
                    <a:pos x="0" y="48"/>
                  </a:cxn>
                  <a:cxn ang="0">
                    <a:pos x="6" y="54"/>
                  </a:cxn>
                  <a:cxn ang="0">
                    <a:pos x="36" y="36"/>
                  </a:cxn>
                  <a:cxn ang="0">
                    <a:pos x="78" y="18"/>
                  </a:cxn>
                  <a:cxn ang="0">
                    <a:pos x="120" y="6"/>
                  </a:cxn>
                  <a:cxn ang="0">
                    <a:pos x="174" y="0"/>
                  </a:cxn>
                  <a:cxn ang="0">
                    <a:pos x="174" y="0"/>
                  </a:cxn>
                </a:cxnLst>
                <a:rect l="0" t="0" r="r" b="b"/>
                <a:pathLst>
                  <a:path w="258" h="54">
                    <a:moveTo>
                      <a:pt x="174" y="0"/>
                    </a:moveTo>
                    <a:lnTo>
                      <a:pt x="216" y="6"/>
                    </a:lnTo>
                    <a:lnTo>
                      <a:pt x="258" y="12"/>
                    </a:lnTo>
                    <a:lnTo>
                      <a:pt x="252" y="6"/>
                    </a:lnTo>
                    <a:lnTo>
                      <a:pt x="216" y="0"/>
                    </a:lnTo>
                    <a:lnTo>
                      <a:pt x="174" y="0"/>
                    </a:lnTo>
                    <a:lnTo>
                      <a:pt x="120" y="6"/>
                    </a:lnTo>
                    <a:lnTo>
                      <a:pt x="78" y="12"/>
                    </a:lnTo>
                    <a:lnTo>
                      <a:pt x="36" y="30"/>
                    </a:lnTo>
                    <a:lnTo>
                      <a:pt x="0" y="48"/>
                    </a:lnTo>
                    <a:lnTo>
                      <a:pt x="6" y="54"/>
                    </a:lnTo>
                    <a:lnTo>
                      <a:pt x="36" y="36"/>
                    </a:lnTo>
                    <a:lnTo>
                      <a:pt x="78" y="18"/>
                    </a:lnTo>
                    <a:lnTo>
                      <a:pt x="120" y="6"/>
                    </a:lnTo>
                    <a:lnTo>
                      <a:pt x="174" y="0"/>
                    </a:lnTo>
                    <a:lnTo>
                      <a:pt x="17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5400000" scaled="1"/>
                <a:tileRect/>
              </a:gradFill>
              <a:ln w="9525">
                <a:noFill/>
                <a:round/>
              </a:ln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5417" name="Freeform 57"/>
              <p:cNvSpPr/>
              <p:nvPr/>
            </p:nvSpPr>
            <p:spPr bwMode="hidden">
              <a:xfrm>
                <a:off x="5645" y="3066"/>
                <a:ext cx="60" cy="156"/>
              </a:xfrm>
              <a:custGeom>
                <a:cxnLst>
                  <a:cxn ang="0">
                    <a:pos x="54" y="90"/>
                  </a:cxn>
                  <a:cxn ang="0">
                    <a:pos x="48" y="126"/>
                  </a:cxn>
                  <a:cxn ang="0">
                    <a:pos x="24" y="156"/>
                  </a:cxn>
                  <a:cxn ang="0">
                    <a:pos x="30" y="156"/>
                  </a:cxn>
                  <a:cxn ang="0">
                    <a:pos x="54" y="126"/>
                  </a:cxn>
                  <a:cxn ang="0">
                    <a:pos x="60" y="90"/>
                  </a:cxn>
                  <a:cxn ang="0">
                    <a:pos x="54" y="66"/>
                  </a:cxn>
                  <a:cxn ang="0">
                    <a:pos x="48" y="42"/>
                  </a:cxn>
                  <a:cxn ang="0">
                    <a:pos x="30" y="18"/>
                  </a:cxn>
                  <a:cxn ang="0">
                    <a:pos x="6" y="0"/>
                  </a:cxn>
                  <a:cxn ang="0">
                    <a:pos x="0" y="6"/>
                  </a:cxn>
                  <a:cxn ang="0">
                    <a:pos x="24" y="24"/>
                  </a:cxn>
                  <a:cxn ang="0">
                    <a:pos x="42" y="42"/>
                  </a:cxn>
                  <a:cxn ang="0">
                    <a:pos x="48" y="66"/>
                  </a:cxn>
                  <a:cxn ang="0">
                    <a:pos x="54" y="90"/>
                  </a:cxn>
                  <a:cxn ang="0">
                    <a:pos x="54" y="90"/>
                  </a:cxn>
                </a:cxnLst>
                <a:rect l="0" t="0" r="r" b="b"/>
                <a:pathLst>
                  <a:path w="60" h="156">
                    <a:moveTo>
                      <a:pt x="54" y="90"/>
                    </a:moveTo>
                    <a:lnTo>
                      <a:pt x="48" y="126"/>
                    </a:lnTo>
                    <a:lnTo>
                      <a:pt x="24" y="156"/>
                    </a:lnTo>
                    <a:lnTo>
                      <a:pt x="30" y="156"/>
                    </a:lnTo>
                    <a:lnTo>
                      <a:pt x="54" y="126"/>
                    </a:lnTo>
                    <a:lnTo>
                      <a:pt x="60" y="90"/>
                    </a:lnTo>
                    <a:lnTo>
                      <a:pt x="54" y="66"/>
                    </a:lnTo>
                    <a:lnTo>
                      <a:pt x="48" y="42"/>
                    </a:lnTo>
                    <a:lnTo>
                      <a:pt x="30" y="18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24" y="24"/>
                    </a:lnTo>
                    <a:lnTo>
                      <a:pt x="42" y="42"/>
                    </a:lnTo>
                    <a:lnTo>
                      <a:pt x="48" y="66"/>
                    </a:lnTo>
                    <a:lnTo>
                      <a:pt x="54" y="90"/>
                    </a:lnTo>
                    <a:lnTo>
                      <a:pt x="54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5400000" scaled="1"/>
                <a:tileRect/>
              </a:gradFill>
              <a:ln w="9525">
                <a:noFill/>
                <a:round/>
              </a:ln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5418" name="Freeform 58"/>
              <p:cNvSpPr/>
              <p:nvPr/>
            </p:nvSpPr>
            <p:spPr bwMode="hidden">
              <a:xfrm>
                <a:off x="5375" y="3246"/>
                <a:ext cx="192" cy="18"/>
              </a:xfrm>
              <a:custGeom>
                <a:cxnLst>
                  <a:cxn ang="0">
                    <a:pos x="114" y="12"/>
                  </a:cxn>
                  <a:cxn ang="0">
                    <a:pos x="72" y="6"/>
                  </a:cxn>
                  <a:cxn ang="0">
                    <a:pos x="30" y="0"/>
                  </a:cxn>
                  <a:cxn ang="0">
                    <a:pos x="0" y="0"/>
                  </a:cxn>
                  <a:cxn ang="0">
                    <a:pos x="54" y="12"/>
                  </a:cxn>
                  <a:cxn ang="0">
                    <a:pos x="114" y="18"/>
                  </a:cxn>
                  <a:cxn ang="0">
                    <a:pos x="156" y="18"/>
                  </a:cxn>
                  <a:cxn ang="0">
                    <a:pos x="192" y="12"/>
                  </a:cxn>
                  <a:cxn ang="0">
                    <a:pos x="186" y="0"/>
                  </a:cxn>
                  <a:cxn ang="0">
                    <a:pos x="150" y="6"/>
                  </a:cxn>
                  <a:cxn ang="0">
                    <a:pos x="114" y="12"/>
                  </a:cxn>
                  <a:cxn ang="0">
                    <a:pos x="114" y="12"/>
                  </a:cxn>
                </a:cxnLst>
                <a:rect l="0" t="0" r="r" b="b"/>
                <a:pathLst>
                  <a:path w="192" h="18">
                    <a:moveTo>
                      <a:pt x="114" y="12"/>
                    </a:moveTo>
                    <a:lnTo>
                      <a:pt x="72" y="6"/>
                    </a:lnTo>
                    <a:lnTo>
                      <a:pt x="30" y="0"/>
                    </a:lnTo>
                    <a:lnTo>
                      <a:pt x="0" y="0"/>
                    </a:lnTo>
                    <a:lnTo>
                      <a:pt x="54" y="12"/>
                    </a:lnTo>
                    <a:lnTo>
                      <a:pt x="114" y="18"/>
                    </a:lnTo>
                    <a:lnTo>
                      <a:pt x="156" y="18"/>
                    </a:lnTo>
                    <a:lnTo>
                      <a:pt x="192" y="12"/>
                    </a:lnTo>
                    <a:lnTo>
                      <a:pt x="186" y="0"/>
                    </a:lnTo>
                    <a:lnTo>
                      <a:pt x="150" y="6"/>
                    </a:lnTo>
                    <a:lnTo>
                      <a:pt x="114" y="12"/>
                    </a:lnTo>
                    <a:lnTo>
                      <a:pt x="114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5400000" scaled="1"/>
                <a:tileRect/>
              </a:gradFill>
              <a:ln w="9525">
                <a:noFill/>
                <a:round/>
              </a:ln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5419" name="Freeform 59"/>
              <p:cNvSpPr/>
              <p:nvPr/>
            </p:nvSpPr>
            <p:spPr bwMode="hidden">
              <a:xfrm>
                <a:off x="5304" y="3042"/>
                <a:ext cx="161" cy="186"/>
              </a:xfrm>
              <a:custGeom>
                <a:cxnLst>
                  <a:cxn ang="0">
                    <a:pos x="11" y="114"/>
                  </a:cxn>
                  <a:cxn ang="0">
                    <a:pos x="17" y="96"/>
                  </a:cxn>
                  <a:cxn ang="0">
                    <a:pos x="23" y="78"/>
                  </a:cxn>
                  <a:cxn ang="0">
                    <a:pos x="53" y="42"/>
                  </a:cxn>
                  <a:cxn ang="0">
                    <a:pos x="101" y="18"/>
                  </a:cxn>
                  <a:cxn ang="0">
                    <a:pos x="155" y="6"/>
                  </a:cxn>
                  <a:cxn ang="0">
                    <a:pos x="161" y="0"/>
                  </a:cxn>
                  <a:cxn ang="0">
                    <a:pos x="95" y="12"/>
                  </a:cxn>
                  <a:cxn ang="0">
                    <a:pos x="47" y="36"/>
                  </a:cxn>
                  <a:cxn ang="0">
                    <a:pos x="11" y="72"/>
                  </a:cxn>
                  <a:cxn ang="0">
                    <a:pos x="5" y="90"/>
                  </a:cxn>
                  <a:cxn ang="0">
                    <a:pos x="0" y="114"/>
                  </a:cxn>
                  <a:cxn ang="0">
                    <a:pos x="11" y="150"/>
                  </a:cxn>
                  <a:cxn ang="0">
                    <a:pos x="23" y="168"/>
                  </a:cxn>
                  <a:cxn ang="0">
                    <a:pos x="41" y="186"/>
                  </a:cxn>
                  <a:cxn ang="0">
                    <a:pos x="65" y="186"/>
                  </a:cxn>
                  <a:cxn ang="0">
                    <a:pos x="41" y="168"/>
                  </a:cxn>
                  <a:cxn ang="0">
                    <a:pos x="23" y="150"/>
                  </a:cxn>
                  <a:cxn ang="0">
                    <a:pos x="17" y="132"/>
                  </a:cxn>
                  <a:cxn ang="0">
                    <a:pos x="11" y="114"/>
                  </a:cxn>
                  <a:cxn ang="0">
                    <a:pos x="11" y="114"/>
                  </a:cxn>
                </a:cxnLst>
                <a:rect l="0" t="0" r="r" b="b"/>
                <a:pathLst>
                  <a:path w="161" h="186">
                    <a:moveTo>
                      <a:pt x="11" y="114"/>
                    </a:moveTo>
                    <a:lnTo>
                      <a:pt x="17" y="96"/>
                    </a:lnTo>
                    <a:lnTo>
                      <a:pt x="23" y="78"/>
                    </a:lnTo>
                    <a:lnTo>
                      <a:pt x="53" y="42"/>
                    </a:lnTo>
                    <a:lnTo>
                      <a:pt x="101" y="18"/>
                    </a:lnTo>
                    <a:lnTo>
                      <a:pt x="155" y="6"/>
                    </a:lnTo>
                    <a:lnTo>
                      <a:pt x="161" y="0"/>
                    </a:lnTo>
                    <a:lnTo>
                      <a:pt x="95" y="12"/>
                    </a:lnTo>
                    <a:lnTo>
                      <a:pt x="47" y="36"/>
                    </a:lnTo>
                    <a:lnTo>
                      <a:pt x="11" y="72"/>
                    </a:lnTo>
                    <a:lnTo>
                      <a:pt x="5" y="90"/>
                    </a:lnTo>
                    <a:lnTo>
                      <a:pt x="0" y="114"/>
                    </a:lnTo>
                    <a:lnTo>
                      <a:pt x="11" y="150"/>
                    </a:lnTo>
                    <a:lnTo>
                      <a:pt x="23" y="168"/>
                    </a:lnTo>
                    <a:lnTo>
                      <a:pt x="41" y="186"/>
                    </a:lnTo>
                    <a:lnTo>
                      <a:pt x="65" y="186"/>
                    </a:lnTo>
                    <a:lnTo>
                      <a:pt x="41" y="168"/>
                    </a:lnTo>
                    <a:lnTo>
                      <a:pt x="23" y="150"/>
                    </a:lnTo>
                    <a:lnTo>
                      <a:pt x="17" y="132"/>
                    </a:lnTo>
                    <a:lnTo>
                      <a:pt x="11" y="114"/>
                    </a:lnTo>
                    <a:lnTo>
                      <a:pt x="11" y="1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accent2"/>
                  </a:gs>
                </a:gsLst>
                <a:lin ang="5400000" scaled="1"/>
                <a:tileRect/>
              </a:gradFill>
              <a:ln w="9525">
                <a:noFill/>
                <a:round/>
              </a:ln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5420" name="Freeform 60"/>
              <p:cNvSpPr/>
              <p:nvPr/>
            </p:nvSpPr>
            <p:spPr bwMode="hidden">
              <a:xfrm>
                <a:off x="5489" y="3042"/>
                <a:ext cx="186" cy="210"/>
              </a:xfrm>
              <a:custGeom>
                <a:cxnLst>
                  <a:cxn ang="0">
                    <a:pos x="0" y="6"/>
                  </a:cxn>
                  <a:cxn ang="0">
                    <a:pos x="66" y="12"/>
                  </a:cxn>
                  <a:cxn ang="0">
                    <a:pos x="119" y="36"/>
                  </a:cxn>
                  <a:cxn ang="0">
                    <a:pos x="155" y="72"/>
                  </a:cxn>
                  <a:cxn ang="0">
                    <a:pos x="161" y="90"/>
                  </a:cxn>
                  <a:cxn ang="0">
                    <a:pos x="167" y="114"/>
                  </a:cxn>
                  <a:cxn ang="0">
                    <a:pos x="161" y="138"/>
                  </a:cxn>
                  <a:cxn ang="0">
                    <a:pos x="149" y="162"/>
                  </a:cxn>
                  <a:cxn ang="0">
                    <a:pos x="119" y="180"/>
                  </a:cxn>
                  <a:cxn ang="0">
                    <a:pos x="90" y="198"/>
                  </a:cxn>
                  <a:cxn ang="0">
                    <a:pos x="96" y="210"/>
                  </a:cxn>
                  <a:cxn ang="0">
                    <a:pos x="131" y="192"/>
                  </a:cxn>
                  <a:cxn ang="0">
                    <a:pos x="161" y="168"/>
                  </a:cxn>
                  <a:cxn ang="0">
                    <a:pos x="179" y="144"/>
                  </a:cxn>
                  <a:cxn ang="0">
                    <a:pos x="185" y="114"/>
                  </a:cxn>
                  <a:cxn ang="0">
                    <a:pos x="179" y="90"/>
                  </a:cxn>
                  <a:cxn ang="0">
                    <a:pos x="173" y="66"/>
                  </a:cxn>
                  <a:cxn ang="0">
                    <a:pos x="155" y="48"/>
                  </a:cxn>
                  <a:cxn ang="0">
                    <a:pos x="131" y="30"/>
                  </a:cxn>
                  <a:cxn ang="0">
                    <a:pos x="72" y="6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0" y="6"/>
                  </a:cxn>
                </a:cxnLst>
                <a:rect l="0" t="0" r="r" b="b"/>
                <a:pathLst>
                  <a:path w="185" h="210">
                    <a:moveTo>
                      <a:pt x="0" y="6"/>
                    </a:moveTo>
                    <a:lnTo>
                      <a:pt x="66" y="12"/>
                    </a:lnTo>
                    <a:lnTo>
                      <a:pt x="119" y="36"/>
                    </a:lnTo>
                    <a:lnTo>
                      <a:pt x="155" y="72"/>
                    </a:lnTo>
                    <a:lnTo>
                      <a:pt x="161" y="90"/>
                    </a:lnTo>
                    <a:lnTo>
                      <a:pt x="167" y="114"/>
                    </a:lnTo>
                    <a:lnTo>
                      <a:pt x="161" y="138"/>
                    </a:lnTo>
                    <a:lnTo>
                      <a:pt x="149" y="162"/>
                    </a:lnTo>
                    <a:lnTo>
                      <a:pt x="119" y="180"/>
                    </a:lnTo>
                    <a:lnTo>
                      <a:pt x="90" y="198"/>
                    </a:lnTo>
                    <a:lnTo>
                      <a:pt x="96" y="210"/>
                    </a:lnTo>
                    <a:lnTo>
                      <a:pt x="131" y="192"/>
                    </a:lnTo>
                    <a:lnTo>
                      <a:pt x="161" y="168"/>
                    </a:lnTo>
                    <a:lnTo>
                      <a:pt x="179" y="144"/>
                    </a:lnTo>
                    <a:lnTo>
                      <a:pt x="185" y="114"/>
                    </a:lnTo>
                    <a:lnTo>
                      <a:pt x="179" y="90"/>
                    </a:lnTo>
                    <a:lnTo>
                      <a:pt x="173" y="66"/>
                    </a:lnTo>
                    <a:lnTo>
                      <a:pt x="155" y="48"/>
                    </a:lnTo>
                    <a:lnTo>
                      <a:pt x="131" y="30"/>
                    </a:lnTo>
                    <a:lnTo>
                      <a:pt x="72" y="6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0" y="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accent2"/>
                  </a:gs>
                </a:gsLst>
                <a:lin ang="5400000" scaled="1"/>
                <a:tileRect/>
              </a:gradFill>
              <a:ln w="9525">
                <a:noFill/>
                <a:round/>
              </a:ln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sp>
            <p:nvSpPr>
              <p:cNvPr id="15421" name="Freeform 61"/>
              <p:cNvSpPr>
                <a:spLocks noEditPoints="1"/>
              </p:cNvSpPr>
              <p:nvPr/>
            </p:nvSpPr>
            <p:spPr bwMode="hidden">
              <a:xfrm>
                <a:off x="5345" y="3058"/>
                <a:ext cx="299" cy="186"/>
              </a:xfrm>
              <a:custGeom>
                <a:cxnLst>
                  <a:cxn ang="0">
                    <a:pos x="150" y="0"/>
                  </a:cxn>
                  <a:cxn ang="0">
                    <a:pos x="90" y="6"/>
                  </a:cxn>
                  <a:cxn ang="0">
                    <a:pos x="42" y="30"/>
                  </a:cxn>
                  <a:cxn ang="0">
                    <a:pos x="12" y="54"/>
                  </a:cxn>
                  <a:cxn ang="0">
                    <a:pos x="6" y="72"/>
                  </a:cxn>
                  <a:cxn ang="0">
                    <a:pos x="0" y="90"/>
                  </a:cxn>
                  <a:cxn ang="0">
                    <a:pos x="6" y="108"/>
                  </a:cxn>
                  <a:cxn ang="0">
                    <a:pos x="12" y="126"/>
                  </a:cxn>
                  <a:cxn ang="0">
                    <a:pos x="42" y="156"/>
                  </a:cxn>
                  <a:cxn ang="0">
                    <a:pos x="90" y="180"/>
                  </a:cxn>
                  <a:cxn ang="0">
                    <a:pos x="150" y="186"/>
                  </a:cxn>
                  <a:cxn ang="0">
                    <a:pos x="209" y="180"/>
                  </a:cxn>
                  <a:cxn ang="0">
                    <a:pos x="257" y="156"/>
                  </a:cxn>
                  <a:cxn ang="0">
                    <a:pos x="287" y="126"/>
                  </a:cxn>
                  <a:cxn ang="0">
                    <a:pos x="299" y="108"/>
                  </a:cxn>
                  <a:cxn ang="0">
                    <a:pos x="299" y="90"/>
                  </a:cxn>
                  <a:cxn ang="0">
                    <a:pos x="299" y="72"/>
                  </a:cxn>
                  <a:cxn ang="0">
                    <a:pos x="287" y="54"/>
                  </a:cxn>
                  <a:cxn ang="0">
                    <a:pos x="257" y="30"/>
                  </a:cxn>
                  <a:cxn ang="0">
                    <a:pos x="209" y="6"/>
                  </a:cxn>
                  <a:cxn ang="0">
                    <a:pos x="150" y="0"/>
                  </a:cxn>
                  <a:cxn ang="0">
                    <a:pos x="150" y="0"/>
                  </a:cxn>
                  <a:cxn ang="0">
                    <a:pos x="150" y="180"/>
                  </a:cxn>
                  <a:cxn ang="0">
                    <a:pos x="96" y="174"/>
                  </a:cxn>
                  <a:cxn ang="0">
                    <a:pos x="48" y="156"/>
                  </a:cxn>
                  <a:cxn ang="0">
                    <a:pos x="18" y="126"/>
                  </a:cxn>
                  <a:cxn ang="0">
                    <a:pos x="12" y="108"/>
                  </a:cxn>
                  <a:cxn ang="0">
                    <a:pos x="6" y="90"/>
                  </a:cxn>
                  <a:cxn ang="0">
                    <a:pos x="12" y="72"/>
                  </a:cxn>
                  <a:cxn ang="0">
                    <a:pos x="18" y="54"/>
                  </a:cxn>
                  <a:cxn ang="0">
                    <a:pos x="48" y="30"/>
                  </a:cxn>
                  <a:cxn ang="0">
                    <a:pos x="96" y="12"/>
                  </a:cxn>
                  <a:cxn ang="0">
                    <a:pos x="150" y="6"/>
                  </a:cxn>
                  <a:cxn ang="0">
                    <a:pos x="203" y="12"/>
                  </a:cxn>
                  <a:cxn ang="0">
                    <a:pos x="251" y="30"/>
                  </a:cxn>
                  <a:cxn ang="0">
                    <a:pos x="281" y="54"/>
                  </a:cxn>
                  <a:cxn ang="0">
                    <a:pos x="293" y="72"/>
                  </a:cxn>
                  <a:cxn ang="0">
                    <a:pos x="293" y="90"/>
                  </a:cxn>
                  <a:cxn ang="0">
                    <a:pos x="293" y="108"/>
                  </a:cxn>
                  <a:cxn ang="0">
                    <a:pos x="281" y="126"/>
                  </a:cxn>
                  <a:cxn ang="0">
                    <a:pos x="251" y="156"/>
                  </a:cxn>
                  <a:cxn ang="0">
                    <a:pos x="203" y="174"/>
                  </a:cxn>
                  <a:cxn ang="0">
                    <a:pos x="150" y="180"/>
                  </a:cxn>
                  <a:cxn ang="0">
                    <a:pos x="150" y="180"/>
                  </a:cxn>
                </a:cxnLst>
                <a:rect l="0" t="0" r="r" b="b"/>
                <a:pathLst>
                  <a:path w="299" h="186">
                    <a:moveTo>
                      <a:pt x="150" y="0"/>
                    </a:moveTo>
                    <a:lnTo>
                      <a:pt x="90" y="6"/>
                    </a:lnTo>
                    <a:lnTo>
                      <a:pt x="42" y="30"/>
                    </a:lnTo>
                    <a:lnTo>
                      <a:pt x="12" y="54"/>
                    </a:lnTo>
                    <a:lnTo>
                      <a:pt x="6" y="72"/>
                    </a:lnTo>
                    <a:lnTo>
                      <a:pt x="0" y="90"/>
                    </a:lnTo>
                    <a:lnTo>
                      <a:pt x="6" y="108"/>
                    </a:lnTo>
                    <a:lnTo>
                      <a:pt x="12" y="126"/>
                    </a:lnTo>
                    <a:lnTo>
                      <a:pt x="42" y="156"/>
                    </a:lnTo>
                    <a:lnTo>
                      <a:pt x="90" y="180"/>
                    </a:lnTo>
                    <a:lnTo>
                      <a:pt x="150" y="186"/>
                    </a:lnTo>
                    <a:lnTo>
                      <a:pt x="209" y="180"/>
                    </a:lnTo>
                    <a:lnTo>
                      <a:pt x="257" y="156"/>
                    </a:lnTo>
                    <a:lnTo>
                      <a:pt x="287" y="126"/>
                    </a:lnTo>
                    <a:lnTo>
                      <a:pt x="299" y="108"/>
                    </a:lnTo>
                    <a:lnTo>
                      <a:pt x="299" y="90"/>
                    </a:lnTo>
                    <a:lnTo>
                      <a:pt x="299" y="72"/>
                    </a:lnTo>
                    <a:lnTo>
                      <a:pt x="287" y="54"/>
                    </a:lnTo>
                    <a:lnTo>
                      <a:pt x="257" y="30"/>
                    </a:lnTo>
                    <a:lnTo>
                      <a:pt x="209" y="6"/>
                    </a:lnTo>
                    <a:lnTo>
                      <a:pt x="150" y="0"/>
                    </a:lnTo>
                    <a:lnTo>
                      <a:pt x="150" y="0"/>
                    </a:lnTo>
                    <a:close/>
                    <a:moveTo>
                      <a:pt x="150" y="180"/>
                    </a:moveTo>
                    <a:lnTo>
                      <a:pt x="96" y="174"/>
                    </a:lnTo>
                    <a:lnTo>
                      <a:pt x="48" y="156"/>
                    </a:lnTo>
                    <a:lnTo>
                      <a:pt x="18" y="126"/>
                    </a:lnTo>
                    <a:lnTo>
                      <a:pt x="12" y="108"/>
                    </a:lnTo>
                    <a:lnTo>
                      <a:pt x="6" y="90"/>
                    </a:lnTo>
                    <a:lnTo>
                      <a:pt x="12" y="72"/>
                    </a:lnTo>
                    <a:lnTo>
                      <a:pt x="18" y="54"/>
                    </a:lnTo>
                    <a:lnTo>
                      <a:pt x="48" y="30"/>
                    </a:lnTo>
                    <a:lnTo>
                      <a:pt x="96" y="12"/>
                    </a:lnTo>
                    <a:lnTo>
                      <a:pt x="150" y="6"/>
                    </a:lnTo>
                    <a:lnTo>
                      <a:pt x="203" y="12"/>
                    </a:lnTo>
                    <a:lnTo>
                      <a:pt x="251" y="30"/>
                    </a:lnTo>
                    <a:lnTo>
                      <a:pt x="281" y="54"/>
                    </a:lnTo>
                    <a:lnTo>
                      <a:pt x="293" y="72"/>
                    </a:lnTo>
                    <a:lnTo>
                      <a:pt x="293" y="90"/>
                    </a:lnTo>
                    <a:lnTo>
                      <a:pt x="293" y="108"/>
                    </a:lnTo>
                    <a:lnTo>
                      <a:pt x="281" y="126"/>
                    </a:lnTo>
                    <a:lnTo>
                      <a:pt x="251" y="156"/>
                    </a:lnTo>
                    <a:lnTo>
                      <a:pt x="203" y="174"/>
                    </a:lnTo>
                    <a:lnTo>
                      <a:pt x="150" y="180"/>
                    </a:lnTo>
                    <a:lnTo>
                      <a:pt x="150" y="18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5400000" scaled="1"/>
                <a:tileRect/>
              </a:gradFill>
              <a:ln w="9525">
                <a:noFill/>
                <a:round/>
              </a:ln>
            </p:spPr>
            <p:txBody>
              <a:bodyPr/>
              <a:lstStyle>
                <a:defPPr>
                  <a:defRPr lang="en-US" smtId="4294967295"/>
                </a:defPPr>
                <a:lvl1pPr marL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 smtId="4294967295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8pPr>
              </a:lstStyle>
              <a:p>
                <a:endParaRPr lang="en-US"/>
              </a:p>
            </p:txBody>
          </p:sp>
          <p:grpSp>
            <p:nvGrpSpPr>
              <p:cNvPr id="15422" name="Group 62"/>
              <p:cNvGrpSpPr/>
              <p:nvPr/>
            </p:nvGrpSpPr>
            <p:grpSpPr>
              <a:xfrm>
                <a:off x="5381" y="3085"/>
                <a:ext cx="227" cy="132"/>
                <a:chOff x="5381" y="3085"/>
                <a:chExt cx="227" cy="132"/>
              </a:xfrm>
            </p:grpSpPr>
            <p:sp>
              <p:nvSpPr>
                <p:cNvPr id="15423" name="Oval 63"/>
                <p:cNvSpPr>
                  <a:spLocks noChangeArrowheads="1"/>
                </p:cNvSpPr>
                <p:nvPr userDrawn="1"/>
              </p:nvSpPr>
              <p:spPr bwMode="hidden">
                <a:xfrm>
                  <a:off x="5381" y="3085"/>
                  <a:ext cx="227" cy="13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chemeClr val="accent2"/>
                    </a:gs>
                  </a:gsLst>
                  <a:lin ang="5400000" scaled="1"/>
                  <a:tileRect/>
                </a:gradFill>
                <a:ln w="9525">
                  <a:noFill/>
                  <a:round/>
                </a:ln>
                <a:effectLst/>
              </p:spPr>
              <p:txBody>
                <a:bodyPr/>
                <a:lstStyle>
                  <a:defPPr>
                    <a:defRPr lang="en-US" smtId="4294967295"/>
                  </a:defPPr>
                  <a:lvl1pPr marL="0" algn="l" defTabSz="914400" rtl="0" eaLnBrk="0" fontAlgn="base" latinLnBrk="0" hangingPunct="0">
                    <a:spcBef>
                      <a:spcPct val="0"/>
                    </a:spcBef>
                    <a:spcAft>
                      <a:spcPct val="0"/>
                    </a:spcAft>
                    <a:defRPr sz="1800" kern="1200" smtId="4294967295">
                      <a:solidFill>
                        <a:schemeClr val="tx1"/>
                      </a:solidFill>
                      <a:latin typeface="Arial"/>
                      <a:ea typeface="+mn-ea"/>
                      <a:cs typeface="+mn-cs"/>
                    </a:defRPr>
                  </a:lvl1pPr>
                  <a:lvl2pPr marL="457200" algn="l" defTabSz="914400" rtl="0" eaLnBrk="0" fontAlgn="base" latinLnBrk="0" hangingPunct="0">
                    <a:spcBef>
                      <a:spcPct val="0"/>
                    </a:spcBef>
                    <a:spcAft>
                      <a:spcPct val="0"/>
                    </a:spcAft>
                    <a:defRPr sz="1800" kern="1200" smtId="4294967295">
                      <a:solidFill>
                        <a:schemeClr val="tx1"/>
                      </a:solidFill>
                      <a:latin typeface="Arial"/>
                      <a:ea typeface="+mn-ea"/>
                      <a:cs typeface="+mn-cs"/>
                    </a:defRPr>
                  </a:lvl2pPr>
                  <a:lvl3pPr marL="914400" algn="l" defTabSz="914400" rtl="0" eaLnBrk="0" fontAlgn="base" latinLnBrk="0" hangingPunct="0">
                    <a:spcBef>
                      <a:spcPct val="0"/>
                    </a:spcBef>
                    <a:spcAft>
                      <a:spcPct val="0"/>
                    </a:spcAft>
                    <a:defRPr sz="1800" kern="1200" smtId="4294967295">
                      <a:solidFill>
                        <a:schemeClr val="tx1"/>
                      </a:solidFill>
                      <a:latin typeface="Arial"/>
                      <a:ea typeface="+mn-ea"/>
                      <a:cs typeface="+mn-cs"/>
                    </a:defRPr>
                  </a:lvl3pPr>
                  <a:lvl4pPr marL="1371600" algn="l" defTabSz="914400" rtl="0" eaLnBrk="0" fontAlgn="base" latinLnBrk="0" hangingPunct="0">
                    <a:spcBef>
                      <a:spcPct val="0"/>
                    </a:spcBef>
                    <a:spcAft>
                      <a:spcPct val="0"/>
                    </a:spcAft>
                    <a:defRPr sz="1800" kern="1200" smtId="4294967295">
                      <a:solidFill>
                        <a:schemeClr val="tx1"/>
                      </a:solidFill>
                      <a:latin typeface="Arial"/>
                      <a:ea typeface="+mn-ea"/>
                      <a:cs typeface="+mn-cs"/>
                    </a:defRPr>
                  </a:lvl4pPr>
                  <a:lvl5pPr marL="1828800" algn="l" defTabSz="914400" rtl="0" eaLnBrk="0" fontAlgn="base" latinLnBrk="0" hangingPunct="0">
                    <a:spcBef>
                      <a:spcPct val="0"/>
                    </a:spcBef>
                    <a:spcAft>
                      <a:spcPct val="0"/>
                    </a:spcAft>
                    <a:defRPr sz="1800" kern="1200" smtId="4294967295">
                      <a:solidFill>
                        <a:schemeClr val="tx1"/>
                      </a:solidFill>
                      <a:latin typeface="Arial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 smtId="4294967295">
                      <a:solidFill>
                        <a:schemeClr val="tx1"/>
                      </a:solidFill>
                      <a:latin typeface="Arial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 smtId="4294967295">
                      <a:solidFill>
                        <a:schemeClr val="tx1"/>
                      </a:solidFill>
                      <a:latin typeface="Arial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 smtId="4294967295">
                      <a:solidFill>
                        <a:schemeClr val="tx1"/>
                      </a:solidFill>
                      <a:latin typeface="Arial"/>
                      <a:ea typeface="+mn-ea"/>
                      <a:cs typeface="+mn-cs"/>
                    </a:defRPr>
                  </a:lvl8pPr>
                </a:lstStyle>
                <a:p>
                  <a:endParaRPr lang="en-US"/>
                </a:p>
              </p:txBody>
            </p:sp>
            <p:sp>
              <p:nvSpPr>
                <p:cNvPr id="15424" name="Oval 64"/>
                <p:cNvSpPr>
                  <a:spLocks noChangeArrowheads="1"/>
                </p:cNvSpPr>
                <p:nvPr userDrawn="1"/>
              </p:nvSpPr>
              <p:spPr bwMode="hidden">
                <a:xfrm>
                  <a:off x="5403" y="3099"/>
                  <a:ext cx="182" cy="10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2"/>
                    </a:gs>
                    <a:gs pos="100000">
                      <a:schemeClr val="bg1"/>
                    </a:gs>
                  </a:gsLst>
                  <a:lin ang="5400000" scaled="1"/>
                  <a:tileRect/>
                </a:gradFill>
                <a:ln w="9525">
                  <a:noFill/>
                  <a:round/>
                </a:ln>
                <a:effectLst/>
              </p:spPr>
              <p:txBody>
                <a:bodyPr/>
                <a:lstStyle>
                  <a:defPPr>
                    <a:defRPr lang="en-US" smtId="4294967295"/>
                  </a:defPPr>
                  <a:lvl1pPr marL="0" algn="l" defTabSz="914400" rtl="0" eaLnBrk="0" fontAlgn="base" latinLnBrk="0" hangingPunct="0">
                    <a:spcBef>
                      <a:spcPct val="0"/>
                    </a:spcBef>
                    <a:spcAft>
                      <a:spcPct val="0"/>
                    </a:spcAft>
                    <a:defRPr sz="1800" kern="1200" smtId="4294967295">
                      <a:solidFill>
                        <a:schemeClr val="tx1"/>
                      </a:solidFill>
                      <a:latin typeface="Arial"/>
                      <a:ea typeface="+mn-ea"/>
                      <a:cs typeface="+mn-cs"/>
                    </a:defRPr>
                  </a:lvl1pPr>
                  <a:lvl2pPr marL="457200" algn="l" defTabSz="914400" rtl="0" eaLnBrk="0" fontAlgn="base" latinLnBrk="0" hangingPunct="0">
                    <a:spcBef>
                      <a:spcPct val="0"/>
                    </a:spcBef>
                    <a:spcAft>
                      <a:spcPct val="0"/>
                    </a:spcAft>
                    <a:defRPr sz="1800" kern="1200" smtId="4294967295">
                      <a:solidFill>
                        <a:schemeClr val="tx1"/>
                      </a:solidFill>
                      <a:latin typeface="Arial"/>
                      <a:ea typeface="+mn-ea"/>
                      <a:cs typeface="+mn-cs"/>
                    </a:defRPr>
                  </a:lvl2pPr>
                  <a:lvl3pPr marL="914400" algn="l" defTabSz="914400" rtl="0" eaLnBrk="0" fontAlgn="base" latinLnBrk="0" hangingPunct="0">
                    <a:spcBef>
                      <a:spcPct val="0"/>
                    </a:spcBef>
                    <a:spcAft>
                      <a:spcPct val="0"/>
                    </a:spcAft>
                    <a:defRPr sz="1800" kern="1200" smtId="4294967295">
                      <a:solidFill>
                        <a:schemeClr val="tx1"/>
                      </a:solidFill>
                      <a:latin typeface="Arial"/>
                      <a:ea typeface="+mn-ea"/>
                      <a:cs typeface="+mn-cs"/>
                    </a:defRPr>
                  </a:lvl3pPr>
                  <a:lvl4pPr marL="1371600" algn="l" defTabSz="914400" rtl="0" eaLnBrk="0" fontAlgn="base" latinLnBrk="0" hangingPunct="0">
                    <a:spcBef>
                      <a:spcPct val="0"/>
                    </a:spcBef>
                    <a:spcAft>
                      <a:spcPct val="0"/>
                    </a:spcAft>
                    <a:defRPr sz="1800" kern="1200" smtId="4294967295">
                      <a:solidFill>
                        <a:schemeClr val="tx1"/>
                      </a:solidFill>
                      <a:latin typeface="Arial"/>
                      <a:ea typeface="+mn-ea"/>
                      <a:cs typeface="+mn-cs"/>
                    </a:defRPr>
                  </a:lvl4pPr>
                  <a:lvl5pPr marL="1828800" algn="l" defTabSz="914400" rtl="0" eaLnBrk="0" fontAlgn="base" latinLnBrk="0" hangingPunct="0">
                    <a:spcBef>
                      <a:spcPct val="0"/>
                    </a:spcBef>
                    <a:spcAft>
                      <a:spcPct val="0"/>
                    </a:spcAft>
                    <a:defRPr sz="1800" kern="1200" smtId="4294967295">
                      <a:solidFill>
                        <a:schemeClr val="tx1"/>
                      </a:solidFill>
                      <a:latin typeface="Arial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 smtId="4294967295">
                      <a:solidFill>
                        <a:schemeClr val="tx1"/>
                      </a:solidFill>
                      <a:latin typeface="Arial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 smtId="4294967295">
                      <a:solidFill>
                        <a:schemeClr val="tx1"/>
                      </a:solidFill>
                      <a:latin typeface="Arial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 smtId="4294967295">
                      <a:solidFill>
                        <a:schemeClr val="tx1"/>
                      </a:solidFill>
                      <a:latin typeface="Arial"/>
                      <a:ea typeface="+mn-ea"/>
                      <a:cs typeface="+mn-cs"/>
                    </a:defRPr>
                  </a:lvl8pPr>
                </a:lstStyle>
                <a:p>
                  <a:endParaRPr lang="en-US"/>
                </a:p>
              </p:txBody>
            </p:sp>
            <p:sp>
              <p:nvSpPr>
                <p:cNvPr id="15425" name="Oval 65"/>
                <p:cNvSpPr>
                  <a:spLocks noChangeArrowheads="1"/>
                </p:cNvSpPr>
                <p:nvPr userDrawn="1"/>
              </p:nvSpPr>
              <p:spPr bwMode="hidden">
                <a:xfrm>
                  <a:off x="5431" y="3109"/>
                  <a:ext cx="125" cy="8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chemeClr val="accent2"/>
                    </a:gs>
                  </a:gsLst>
                  <a:lin ang="5400000" scaled="1"/>
                  <a:tileRect/>
                </a:gradFill>
                <a:ln w="9525">
                  <a:noFill/>
                  <a:round/>
                </a:ln>
                <a:effectLst/>
              </p:spPr>
              <p:txBody>
                <a:bodyPr/>
                <a:lstStyle>
                  <a:defPPr>
                    <a:defRPr lang="en-US" smtId="4294967295"/>
                  </a:defPPr>
                  <a:lvl1pPr marL="0" algn="l" defTabSz="914400" rtl="0" eaLnBrk="0" fontAlgn="base" latinLnBrk="0" hangingPunct="0">
                    <a:spcBef>
                      <a:spcPct val="0"/>
                    </a:spcBef>
                    <a:spcAft>
                      <a:spcPct val="0"/>
                    </a:spcAft>
                    <a:defRPr sz="1800" kern="1200" smtId="4294967295">
                      <a:solidFill>
                        <a:schemeClr val="tx1"/>
                      </a:solidFill>
                      <a:latin typeface="Arial"/>
                      <a:ea typeface="+mn-ea"/>
                      <a:cs typeface="+mn-cs"/>
                    </a:defRPr>
                  </a:lvl1pPr>
                  <a:lvl2pPr marL="457200" algn="l" defTabSz="914400" rtl="0" eaLnBrk="0" fontAlgn="base" latinLnBrk="0" hangingPunct="0">
                    <a:spcBef>
                      <a:spcPct val="0"/>
                    </a:spcBef>
                    <a:spcAft>
                      <a:spcPct val="0"/>
                    </a:spcAft>
                    <a:defRPr sz="1800" kern="1200" smtId="4294967295">
                      <a:solidFill>
                        <a:schemeClr val="tx1"/>
                      </a:solidFill>
                      <a:latin typeface="Arial"/>
                      <a:ea typeface="+mn-ea"/>
                      <a:cs typeface="+mn-cs"/>
                    </a:defRPr>
                  </a:lvl2pPr>
                  <a:lvl3pPr marL="914400" algn="l" defTabSz="914400" rtl="0" eaLnBrk="0" fontAlgn="base" latinLnBrk="0" hangingPunct="0">
                    <a:spcBef>
                      <a:spcPct val="0"/>
                    </a:spcBef>
                    <a:spcAft>
                      <a:spcPct val="0"/>
                    </a:spcAft>
                    <a:defRPr sz="1800" kern="1200" smtId="4294967295">
                      <a:solidFill>
                        <a:schemeClr val="tx1"/>
                      </a:solidFill>
                      <a:latin typeface="Arial"/>
                      <a:ea typeface="+mn-ea"/>
                      <a:cs typeface="+mn-cs"/>
                    </a:defRPr>
                  </a:lvl3pPr>
                  <a:lvl4pPr marL="1371600" algn="l" defTabSz="914400" rtl="0" eaLnBrk="0" fontAlgn="base" latinLnBrk="0" hangingPunct="0">
                    <a:spcBef>
                      <a:spcPct val="0"/>
                    </a:spcBef>
                    <a:spcAft>
                      <a:spcPct val="0"/>
                    </a:spcAft>
                    <a:defRPr sz="1800" kern="1200" smtId="4294967295">
                      <a:solidFill>
                        <a:schemeClr val="tx1"/>
                      </a:solidFill>
                      <a:latin typeface="Arial"/>
                      <a:ea typeface="+mn-ea"/>
                      <a:cs typeface="+mn-cs"/>
                    </a:defRPr>
                  </a:lvl4pPr>
                  <a:lvl5pPr marL="1828800" algn="l" defTabSz="914400" rtl="0" eaLnBrk="0" fontAlgn="base" latinLnBrk="0" hangingPunct="0">
                    <a:spcBef>
                      <a:spcPct val="0"/>
                    </a:spcBef>
                    <a:spcAft>
                      <a:spcPct val="0"/>
                    </a:spcAft>
                    <a:defRPr sz="1800" kern="1200" smtId="4294967295">
                      <a:solidFill>
                        <a:schemeClr val="tx1"/>
                      </a:solidFill>
                      <a:latin typeface="Arial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 smtId="4294967295">
                      <a:solidFill>
                        <a:schemeClr val="tx1"/>
                      </a:solidFill>
                      <a:latin typeface="Arial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 smtId="4294967295">
                      <a:solidFill>
                        <a:schemeClr val="tx1"/>
                      </a:solidFill>
                      <a:latin typeface="Arial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 smtId="4294967295">
                      <a:solidFill>
                        <a:schemeClr val="tx1"/>
                      </a:solidFill>
                      <a:latin typeface="Arial"/>
                      <a:ea typeface="+mn-ea"/>
                      <a:cs typeface="+mn-cs"/>
                    </a:defRPr>
                  </a:lvl8pPr>
                </a:lstStyle>
                <a:p>
                  <a:endParaRPr lang="en-US"/>
                </a:p>
              </p:txBody>
            </p:sp>
            <p:sp>
              <p:nvSpPr>
                <p:cNvPr id="15426" name="Oval 66"/>
                <p:cNvSpPr>
                  <a:spLocks noChangeArrowheads="1"/>
                </p:cNvSpPr>
                <p:nvPr userDrawn="1"/>
              </p:nvSpPr>
              <p:spPr bwMode="hidden">
                <a:xfrm>
                  <a:off x="5458" y="3125"/>
                  <a:ext cx="73" cy="47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2"/>
                    </a:gs>
                    <a:gs pos="100000">
                      <a:schemeClr val="bg1"/>
                    </a:gs>
                  </a:gsLst>
                  <a:lin ang="5400000" scaled="1"/>
                  <a:tileRect/>
                </a:gradFill>
                <a:ln w="9525">
                  <a:noFill/>
                  <a:round/>
                </a:ln>
                <a:effectLst/>
              </p:spPr>
              <p:txBody>
                <a:bodyPr/>
                <a:lstStyle>
                  <a:defPPr>
                    <a:defRPr lang="en-US" smtId="4294967295"/>
                  </a:defPPr>
                  <a:lvl1pPr marL="0" algn="l" defTabSz="914400" rtl="0" eaLnBrk="0" fontAlgn="base" latinLnBrk="0" hangingPunct="0">
                    <a:spcBef>
                      <a:spcPct val="0"/>
                    </a:spcBef>
                    <a:spcAft>
                      <a:spcPct val="0"/>
                    </a:spcAft>
                    <a:defRPr sz="1800" kern="1200" smtId="4294967295">
                      <a:solidFill>
                        <a:schemeClr val="tx1"/>
                      </a:solidFill>
                      <a:latin typeface="Arial"/>
                      <a:ea typeface="+mn-ea"/>
                      <a:cs typeface="+mn-cs"/>
                    </a:defRPr>
                  </a:lvl1pPr>
                  <a:lvl2pPr marL="457200" algn="l" defTabSz="914400" rtl="0" eaLnBrk="0" fontAlgn="base" latinLnBrk="0" hangingPunct="0">
                    <a:spcBef>
                      <a:spcPct val="0"/>
                    </a:spcBef>
                    <a:spcAft>
                      <a:spcPct val="0"/>
                    </a:spcAft>
                    <a:defRPr sz="1800" kern="1200" smtId="4294967295">
                      <a:solidFill>
                        <a:schemeClr val="tx1"/>
                      </a:solidFill>
                      <a:latin typeface="Arial"/>
                      <a:ea typeface="+mn-ea"/>
                      <a:cs typeface="+mn-cs"/>
                    </a:defRPr>
                  </a:lvl2pPr>
                  <a:lvl3pPr marL="914400" algn="l" defTabSz="914400" rtl="0" eaLnBrk="0" fontAlgn="base" latinLnBrk="0" hangingPunct="0">
                    <a:spcBef>
                      <a:spcPct val="0"/>
                    </a:spcBef>
                    <a:spcAft>
                      <a:spcPct val="0"/>
                    </a:spcAft>
                    <a:defRPr sz="1800" kern="1200" smtId="4294967295">
                      <a:solidFill>
                        <a:schemeClr val="tx1"/>
                      </a:solidFill>
                      <a:latin typeface="Arial"/>
                      <a:ea typeface="+mn-ea"/>
                      <a:cs typeface="+mn-cs"/>
                    </a:defRPr>
                  </a:lvl3pPr>
                  <a:lvl4pPr marL="1371600" algn="l" defTabSz="914400" rtl="0" eaLnBrk="0" fontAlgn="base" latinLnBrk="0" hangingPunct="0">
                    <a:spcBef>
                      <a:spcPct val="0"/>
                    </a:spcBef>
                    <a:spcAft>
                      <a:spcPct val="0"/>
                    </a:spcAft>
                    <a:defRPr sz="1800" kern="1200" smtId="4294967295">
                      <a:solidFill>
                        <a:schemeClr val="tx1"/>
                      </a:solidFill>
                      <a:latin typeface="Arial"/>
                      <a:ea typeface="+mn-ea"/>
                      <a:cs typeface="+mn-cs"/>
                    </a:defRPr>
                  </a:lvl4pPr>
                  <a:lvl5pPr marL="1828800" algn="l" defTabSz="914400" rtl="0" eaLnBrk="0" fontAlgn="base" latinLnBrk="0" hangingPunct="0">
                    <a:spcBef>
                      <a:spcPct val="0"/>
                    </a:spcBef>
                    <a:spcAft>
                      <a:spcPct val="0"/>
                    </a:spcAft>
                    <a:defRPr sz="1800" kern="1200" smtId="4294967295">
                      <a:solidFill>
                        <a:schemeClr val="tx1"/>
                      </a:solidFill>
                      <a:latin typeface="Arial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 smtId="4294967295">
                      <a:solidFill>
                        <a:schemeClr val="tx1"/>
                      </a:solidFill>
                      <a:latin typeface="Arial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 smtId="4294967295">
                      <a:solidFill>
                        <a:schemeClr val="tx1"/>
                      </a:solidFill>
                      <a:latin typeface="Arial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 smtId="4294967295">
                      <a:solidFill>
                        <a:schemeClr val="tx1"/>
                      </a:solidFill>
                      <a:latin typeface="Arial"/>
                      <a:ea typeface="+mn-ea"/>
                      <a:cs typeface="+mn-cs"/>
                    </a:defRPr>
                  </a:lvl8pPr>
                </a:lstStyle>
                <a:p>
                  <a:endParaRPr lang="en-US"/>
                </a:p>
              </p:txBody>
            </p:sp>
          </p:grpSp>
        </p:grpSp>
      </p:grpSp>
      <p:sp>
        <p:nvSpPr>
          <p:cNvPr id="15427" name="Rectangle 67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5428" name="Rectangle 6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5429" name="Rectangle 6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 smtId="4294967295"/>
            </a:defPPr>
            <a:lvl1pPr marL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/>
                <a:ea typeface="+mn-ea"/>
                <a:cs typeface="+mn-cs"/>
              </a:defRPr>
            </a:lvl1pPr>
            <a:lvl2pPr marL="4572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 smtId="4294967295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9144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 smtId="4294967295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371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 smtId="4294967295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18288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 smtId="4294967295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 smtId="4294967295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 smtId="4294967295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 smtId="4294967295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8pPr>
          </a:lstStyle>
          <a:p>
            <a:fld id="{75829D23-D5C5-4532-A903-E7A1A930AAC6}" type="datetimeFigureOut">
              <a:rPr lang="en-US"/>
              <a:t>7/3/2015</a:t>
            </a:fld>
          </a:p>
        </p:txBody>
      </p:sp>
      <p:sp>
        <p:nvSpPr>
          <p:cNvPr id="15430" name="Rectangle 7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 smtId="4294967295"/>
            </a:defPPr>
            <a:lvl1pPr marL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/>
                <a:ea typeface="+mn-ea"/>
                <a:cs typeface="+mn-cs"/>
              </a:defRPr>
            </a:lvl1pPr>
            <a:lvl2pPr marL="4572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 smtId="4294967295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9144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 smtId="4294967295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371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 smtId="4294967295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18288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 smtId="4294967295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 smtId="4294967295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 smtId="4294967295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 smtId="4294967295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8pPr>
          </a:lstStyle>
          <a:p>
            <a:endParaRPr lang="en-US"/>
          </a:p>
        </p:txBody>
      </p:sp>
      <p:sp>
        <p:nvSpPr>
          <p:cNvPr id="15431" name="Rectangle 7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 smtId="4294967295"/>
            </a:defPPr>
            <a:lvl1pPr marL="0" algn="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/>
                <a:ea typeface="+mn-ea"/>
                <a:cs typeface="+mn-cs"/>
              </a:defRPr>
            </a:lvl1pPr>
            <a:lvl2pPr marL="4572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 smtId="4294967295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9144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 smtId="4294967295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371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 smtId="4294967295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18288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 smtId="4294967295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 smtId="4294967295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 smtId="4294967295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 smtId="4294967295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8pPr>
          </a:lstStyle>
          <a:p>
            <a:fld id="{5B5D8AA1-506C-44E5-AA0C-EE41E52E30D3}" type="slidenum">
              <a:rPr lang="en-US"/>
              <a:t>‹#›</a:t>
            </a:fld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Ø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" pitchFamily="2" charset="2"/>
        <a:buChar char="l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•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3313" name="Title 1"/>
          <p:cNvSpPr>
            <a:spLocks noGrp="1"/>
          </p:cNvSpPr>
          <p:nvPr>
            <p:ph type="ctrTitle" idx="4294967295"/>
          </p:nvPr>
        </p:nvSpPr>
        <p:spPr>
          <a:xfrm>
            <a:off x="685800" y="2130425"/>
            <a:ext cx="7772400" cy="1470025"/>
          </a:xfrm>
        </p:spPr>
        <p:txBody>
          <a:bodyPr anchorCtr="0"/>
          <a:lstStyle/>
          <a:p>
            <a:r>
              <a:rPr lang="en-US" sz="5400"/>
              <a:t>Aspose.Slides for Java</a:t>
            </a:r>
          </a:p>
        </p:txBody>
      </p:sp>
      <p:sp>
        <p:nvSpPr>
          <p:cNvPr id="13314" name="Subtitle 2"/>
          <p:cNvSpPr>
            <a:spLocks noGrp="1"/>
          </p:cNvSpPr>
          <p:nvPr>
            <p:ph type="subTitle" idx="4294967295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marL="0" indent="0" algn="ctr">
              <a:buFont typeface="Wingdings" pitchFamily="2" charset="2"/>
              <a:buNone/>
            </a:pPr>
            <a:r>
              <a:rPr lang="en-US" b="1">
                <a:solidFill>
                  <a:srgbClr val="FF0000"/>
                </a:solidFill>
              </a:rPr>
              <a:t>Test File</a:t>
            </a:r>
          </a:p>
        </p:txBody>
      </p:sp>
      <p:pic>
        <p:nvPicPr>
          <p:cNvPr id="13315" name="Picture 3" descr="aspose-log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643313" y="3167063"/>
            <a:ext cx="1857375" cy="523875"/>
          </a:xfrm>
          <a:prstGeom prst="rect">
            <a:avLst/>
          </a:prstGeom>
          <a:noFill/>
          <a:ln w="9525">
            <a:noFill/>
            <a:miter lim="800000"/>
          </a:ln>
        </p:spPr>
      </p:pic>
      <p:sp>
        <p:nvSpPr>
          <p:cNvPr id="13316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defPPr>
              <a:defRPr lang="en-US" smtId="4294967295"/>
            </a:defPPr>
            <a:lvl1pPr mar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kern="1200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  <a:ea typeface="+mn-ea"/>
                <a:cs typeface="+mn-cs"/>
              </a:defRPr>
            </a:lvl1pPr>
            <a:lvl2pPr marL="4572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 smtId="4294967295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9144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 smtId="4294967295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371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 smtId="4294967295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18288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 smtId="4294967295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 smtId="4294967295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 smtId="4294967295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 smtId="4294967295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8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Java 16.4.0.0.</a:t>
            </a:r>
          </a:p>
          <a:p>
            <a:pPr algn="ctr"/>
            <a:r>
              <a:t>Copyright 2004-2016 Aspose Pty Ltd.</a:t>
            </a:r>
          </a:p>
        </p:txBody>
      </p:sp>
      <p:sp>
        <p:nvSpPr>
          <p:cNvPr id="13317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Java 16.4.0.0.</a:t>
            </a:r>
          </a:p>
          <a:p>
            <a:pPr algn="ctr"/>
            <a:r>
              <a:t>Copyright 2004-2016 Aspose Pty Ltd.</a:t>
            </a:r>
          </a:p>
        </p:txBody>
      </p:sp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OS" val="Mac OS X 10.11 unknown"/>
  <p:tag name="AS_RELEASE_DATE" val="2016.05.16"/>
  <p:tag name="AS_TITLE" val="Aspose.Slides for Java"/>
  <p:tag name="AS_VERSION" val="16.4.0.0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E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prstClr val="burlyWood">
                <a:tint val="50000"/>
                <a:satMod val="300000"/>
              </a:prstClr>
            </a:gs>
            <a:gs pos="35000">
              <a:prstClr val="burlyWood">
                <a:tint val="37000"/>
                <a:satMod val="300000"/>
              </a:prstClr>
            </a:gs>
            <a:gs pos="100000">
              <a:prstClr val="burlyWood">
                <a:tint val="15000"/>
                <a:satMod val="350000"/>
              </a:prstClr>
            </a:gs>
          </a:gsLst>
          <a:lin ang="16200000" scaled="1"/>
          <a:tileRect/>
        </a:gradFill>
        <a:gradFill rotWithShape="1">
          <a:gsLst>
            <a:gs pos="0">
              <a:prstClr val="burlyWood">
                <a:shade val="51000"/>
                <a:satMod val="130000"/>
              </a:prstClr>
            </a:gs>
            <a:gs pos="80000">
              <a:prstClr val="burlyWood">
                <a:shade val="93000"/>
                <a:satMod val="130000"/>
              </a:prstClr>
            </a:gs>
            <a:gs pos="100000">
              <a:prstClr val="burlyWood">
                <a:shade val="94000"/>
                <a:satMod val="135000"/>
              </a:prst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prstClr val="burlyWood">
                <a:tint val="40000"/>
                <a:satMod val="350000"/>
              </a:prstClr>
            </a:gs>
            <a:gs pos="40000">
              <a:prstClr val="burlyWood">
                <a:tint val="45000"/>
                <a:shade val="99000"/>
                <a:satMod val="350000"/>
              </a:prstClr>
            </a:gs>
            <a:gs pos="100000">
              <a:prstClr val="burlyWood">
                <a:shade val="20000"/>
                <a:satMod val="255000"/>
              </a:prst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prstClr val="burlyWood">
                <a:tint val="80000"/>
                <a:satMod val="300000"/>
              </a:prstClr>
            </a:gs>
            <a:gs pos="100000">
              <a:prstClr val="burlyWood">
                <a:shade val="30000"/>
                <a:satMod val="200000"/>
              </a:prstClr>
            </a:gs>
          </a:gsLst>
          <a:path path="circle">
            <a:fillToRect l="50000" t="50000" r="50000" b="50000"/>
          </a:path>
          <a:tileRect/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Ripple">
  <a:themeElements>
    <a:clrScheme name="Ripple 3">
      <a:dk1>
        <a:srgbClr val="008AE8"/>
      </a:dk1>
      <a:lt1>
        <a:srgbClr val="FFFFFF"/>
      </a:lt1>
      <a:dk2>
        <a:srgbClr val="0068AE"/>
      </a:dk2>
      <a:lt2>
        <a:srgbClr val="CCECFF"/>
      </a:lt2>
      <a:accent1>
        <a:srgbClr val="009999"/>
      </a:accent1>
      <a:accent2>
        <a:srgbClr val="0088E4"/>
      </a:accent2>
      <a:accent3>
        <a:srgbClr val="AAB9D3"/>
      </a:accent3>
      <a:accent4>
        <a:srgbClr val="DADADA"/>
      </a:accent4>
      <a:accent5>
        <a:srgbClr val="AACACA"/>
      </a:accent5>
      <a:accent6>
        <a:srgbClr val="007BCF"/>
      </a:accent6>
      <a:hlink>
        <a:srgbClr val="99FF99"/>
      </a:hlink>
      <a:folHlink>
        <a:srgbClr val="AFE1FF"/>
      </a:folHlink>
    </a:clrScheme>
    <a:fontScheme name="Rippl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  <a:tileRect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Ripple 1">
        <a:dk1>
          <a:srgbClr val="2B2B85"/>
        </a:dk1>
        <a:lt1>
          <a:srgbClr val="FFFFFF"/>
        </a:lt1>
        <a:dk2>
          <a:srgbClr val="00254A"/>
        </a:dk2>
        <a:lt2>
          <a:srgbClr val="C0C0C0"/>
        </a:lt2>
        <a:accent1>
          <a:srgbClr val="0099FF"/>
        </a:accent1>
        <a:accent2>
          <a:srgbClr val="006699"/>
        </a:accent2>
        <a:accent3>
          <a:srgbClr val="AAACB1"/>
        </a:accent3>
        <a:accent4>
          <a:srgbClr val="DADADA"/>
        </a:accent4>
        <a:accent5>
          <a:srgbClr val="AACAFF"/>
        </a:accent5>
        <a:accent6>
          <a:srgbClr val="005C8A"/>
        </a:accent6>
        <a:hlink>
          <a:srgbClr val="99CCFF"/>
        </a:hlink>
        <a:folHlink>
          <a:srgbClr val="8F8FB5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ipple 2">
        <a:dk1>
          <a:srgbClr val="3B4B5D"/>
        </a:dk1>
        <a:lt1>
          <a:srgbClr val="FFFFFF"/>
        </a:lt1>
        <a:dk2>
          <a:srgbClr val="466886"/>
        </a:dk2>
        <a:lt2>
          <a:srgbClr val="CCECFF"/>
        </a:lt2>
        <a:accent1>
          <a:srgbClr val="6D9D97"/>
        </a:accent1>
        <a:accent2>
          <a:srgbClr val="53718C"/>
        </a:accent2>
        <a:accent3>
          <a:srgbClr val="B0B9C3"/>
        </a:accent3>
        <a:accent4>
          <a:srgbClr val="DADADA"/>
        </a:accent4>
        <a:accent5>
          <a:srgbClr val="BACCC9"/>
        </a:accent5>
        <a:accent6>
          <a:srgbClr val="4A667E"/>
        </a:accent6>
        <a:hlink>
          <a:srgbClr val="99CCFF"/>
        </a:hlink>
        <a:folHlink>
          <a:srgbClr val="A97CF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ipple 3">
        <a:dk1>
          <a:srgbClr val="008AE8"/>
        </a:dk1>
        <a:lt1>
          <a:srgbClr val="FFFFFF"/>
        </a:lt1>
        <a:dk2>
          <a:srgbClr val="0068AE"/>
        </a:dk2>
        <a:lt2>
          <a:srgbClr val="CCECFF"/>
        </a:lt2>
        <a:accent1>
          <a:srgbClr val="009999"/>
        </a:accent1>
        <a:accent2>
          <a:srgbClr val="0088E4"/>
        </a:accent2>
        <a:accent3>
          <a:srgbClr val="AAB9D3"/>
        </a:accent3>
        <a:accent4>
          <a:srgbClr val="DADADA"/>
        </a:accent4>
        <a:accent5>
          <a:srgbClr val="AACACA"/>
        </a:accent5>
        <a:accent6>
          <a:srgbClr val="007BCF"/>
        </a:accent6>
        <a:hlink>
          <a:srgbClr val="99FF99"/>
        </a:hlink>
        <a:folHlink>
          <a:srgbClr val="AFE1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ipple 4">
        <a:dk1>
          <a:srgbClr val="9B69FF"/>
        </a:dk1>
        <a:lt1>
          <a:srgbClr val="FFFFFF"/>
        </a:lt1>
        <a:dk2>
          <a:srgbClr val="666699"/>
        </a:dk2>
        <a:lt2>
          <a:srgbClr val="D9D9FF"/>
        </a:lt2>
        <a:accent1>
          <a:srgbClr val="66CCFF"/>
        </a:accent1>
        <a:accent2>
          <a:srgbClr val="9966FF"/>
        </a:accent2>
        <a:accent3>
          <a:srgbClr val="B8B8CA"/>
        </a:accent3>
        <a:accent4>
          <a:srgbClr val="DADADA"/>
        </a:accent4>
        <a:accent5>
          <a:srgbClr val="B8E2FF"/>
        </a:accent5>
        <a:accent6>
          <a:srgbClr val="8A5CE7"/>
        </a:accent6>
        <a:hlink>
          <a:srgbClr val="0099CC"/>
        </a:hlink>
        <a:folHlink>
          <a:srgbClr val="0033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ipple 5">
        <a:dk1>
          <a:srgbClr val="008080"/>
        </a:dk1>
        <a:lt1>
          <a:srgbClr val="FFFFFF"/>
        </a:lt1>
        <a:dk2>
          <a:srgbClr val="006666"/>
        </a:dk2>
        <a:lt2>
          <a:srgbClr val="FFFFCC"/>
        </a:lt2>
        <a:accent1>
          <a:srgbClr val="0099FF"/>
        </a:accent1>
        <a:accent2>
          <a:srgbClr val="008080"/>
        </a:accent2>
        <a:accent3>
          <a:srgbClr val="AAB8B8"/>
        </a:accent3>
        <a:accent4>
          <a:srgbClr val="DADADA"/>
        </a:accent4>
        <a:accent5>
          <a:srgbClr val="AACAFF"/>
        </a:accent5>
        <a:accent6>
          <a:srgbClr val="007373"/>
        </a:accent6>
        <a:hlink>
          <a:srgbClr val="1ACE9F"/>
        </a:hlink>
        <a:folHlink>
          <a:srgbClr val="A5B5C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ipple 6">
        <a:dk1>
          <a:srgbClr val="CDD9D1"/>
        </a:dk1>
        <a:lt1>
          <a:srgbClr val="FFFFFF"/>
        </a:lt1>
        <a:dk2>
          <a:srgbClr val="A3BBA9"/>
        </a:dk2>
        <a:lt2>
          <a:srgbClr val="007D80"/>
        </a:lt2>
        <a:accent1>
          <a:srgbClr val="9CA8A4"/>
        </a:accent1>
        <a:accent2>
          <a:srgbClr val="CBD7CE"/>
        </a:accent2>
        <a:accent3>
          <a:srgbClr val="CEDAD1"/>
        </a:accent3>
        <a:accent4>
          <a:srgbClr val="DADADA"/>
        </a:accent4>
        <a:accent5>
          <a:srgbClr val="CBD1CF"/>
        </a:accent5>
        <a:accent6>
          <a:srgbClr val="B8C3BA"/>
        </a:accent6>
        <a:hlink>
          <a:srgbClr val="009900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ipple 7">
        <a:dk1>
          <a:srgbClr val="686B5D"/>
        </a:dk1>
        <a:lt1>
          <a:srgbClr val="DCDAD0"/>
        </a:lt1>
        <a:dk2>
          <a:srgbClr val="525040"/>
        </a:dk2>
        <a:lt2>
          <a:srgbClr val="D3D2A6"/>
        </a:lt2>
        <a:accent1>
          <a:srgbClr val="5D8770"/>
        </a:accent1>
        <a:accent2>
          <a:srgbClr val="686B5D"/>
        </a:accent2>
        <a:accent3>
          <a:srgbClr val="B3B3AF"/>
        </a:accent3>
        <a:accent4>
          <a:srgbClr val="BCBAB1"/>
        </a:accent4>
        <a:accent5>
          <a:srgbClr val="B6C3BB"/>
        </a:accent5>
        <a:accent6>
          <a:srgbClr val="5E6053"/>
        </a:accent6>
        <a:hlink>
          <a:srgbClr val="85B7A9"/>
        </a:hlink>
        <a:folHlink>
          <a:srgbClr val="B8936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ipple 8">
        <a:dk1>
          <a:srgbClr val="000000"/>
        </a:dk1>
        <a:lt1>
          <a:srgbClr val="EAEAEA"/>
        </a:lt1>
        <a:dk2>
          <a:srgbClr val="000000"/>
        </a:dk2>
        <a:lt2>
          <a:srgbClr val="B2B2B2"/>
        </a:lt2>
        <a:accent1>
          <a:srgbClr val="A4BCC4"/>
        </a:accent1>
        <a:accent2>
          <a:srgbClr val="FFFFFF"/>
        </a:accent2>
        <a:accent3>
          <a:srgbClr val="F3F3F3"/>
        </a:accent3>
        <a:accent4>
          <a:srgbClr val="000000"/>
        </a:accent4>
        <a:accent5>
          <a:srgbClr val="CFDADE"/>
        </a:accent5>
        <a:accent6>
          <a:srgbClr val="E7E7E7"/>
        </a:accent6>
        <a:hlink>
          <a:srgbClr val="0066FF"/>
        </a:hlink>
        <a:folHlink>
          <a:srgbClr val="00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ipple 9">
        <a:dk1>
          <a:srgbClr val="000000"/>
        </a:dk1>
        <a:lt1>
          <a:srgbClr val="D7D1B9"/>
        </a:lt1>
        <a:dk2>
          <a:srgbClr val="B39257"/>
        </a:dk2>
        <a:lt2>
          <a:srgbClr val="B1A887"/>
        </a:lt2>
        <a:accent1>
          <a:srgbClr val="FFCC66"/>
        </a:accent1>
        <a:accent2>
          <a:srgbClr val="E6E3AC"/>
        </a:accent2>
        <a:accent3>
          <a:srgbClr val="E8E5D9"/>
        </a:accent3>
        <a:accent4>
          <a:srgbClr val="000000"/>
        </a:accent4>
        <a:accent5>
          <a:srgbClr val="FFE2B8"/>
        </a:accent5>
        <a:accent6>
          <a:srgbClr val="D0CE9B"/>
        </a:accent6>
        <a:hlink>
          <a:srgbClr val="666633"/>
        </a:hlink>
        <a:folHlink>
          <a:srgbClr val="9C98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����� (4:3)</PresentationFormat>
  <Paragraphs>5</Paragraphs>
  <Slides>1</Slides>
  <Notes>0</Notes>
  <TotalTime>1</TotalTime>
  <HiddenSlides>0</HiddenSlides>
  <MMClips>0</MMClips>
  <ScaleCrop>0</ScaleCrop>
  <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2">
      <vt:lpstr>Office Theme</vt:lpstr>
      <vt:lpstr>Aspose.Slides for Java</vt:lpstr>
    </vt:vector>
  </TitlesOfParts>
  <LinksUpToDate>0</LinksUpToDate>
  <SharedDoc>0</SharedDoc>
  <HyperlinksChanged>0</HyperlinksChanged>
  <Application>Aspose.Slides for Java</Application>
  <AppVersion>16.0400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2016-06-14T17:57:43.424</cp:lastPrinted>
  <dcterms:created xsi:type="dcterms:W3CDTF">2016-06-14T17:57:43Z</dcterms:created>
  <dcterms:modified xsi:type="dcterms:W3CDTF">2016-06-14T12:57:44Z</dcterms:modified>
</cp:coreProperties>
</file>