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audio1.bin" ContentType="audio/unknown"/>
  <Override PartName="/ppt/media/audio2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5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6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3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15A8-C215-EE46-BB18-26A6EFD2A7DF}" type="datetimeFigureOut">
              <a:rPr lang="en-US" smtClean="0"/>
              <a:t>15/06/16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91A9-FE35-5347-822D-6328943A4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Header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84417"/>
      </p:ext>
    </p:extLst>
  </p:cSld>
  <p:clrMapOvr>
    <a:masterClrMapping/>
  </p:clrMapOvr>
  <p:transition xmlns:p14="http://schemas.microsoft.com/office/powerpoint/2010/main" spd="slow">
    <p:push dir="u"/>
    <p:sndAc>
      <p:stSnd>
        <p:snd r:embed="rId2" name="Applause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826"/>
            <a:ext cx="8229600" cy="1143000"/>
          </a:xfrm>
        </p:spPr>
        <p:txBody>
          <a:bodyPr/>
          <a:lstStyle/>
          <a:p>
            <a:r>
              <a:rPr lang="en-US" dirty="0" smtClean="0"/>
              <a:t>Slide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7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Camera"/>
          </p:stSnd>
        </p:sndAc>
      </p:transition>
    </mc:Choice>
    <mc:Fallback>
      <p:transition xmlns:p14="http://schemas.microsoft.com/office/powerpoint/2010/main" spd="slow">
        <p:split orient="vert"/>
        <p:sndAc>
          <p:stSnd>
            <p:snd r:embed="rId2" name="Camera"/>
          </p:stSnd>
        </p:sndAc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Header Slide </vt:lpstr>
      <vt:lpstr>Slide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Slide </dc:title>
  <dc:creator>Muhammad Sohail Ismail</dc:creator>
  <cp:lastModifiedBy>Muhammad Sohail Ismail</cp:lastModifiedBy>
  <cp:revision>1</cp:revision>
  <dcterms:created xsi:type="dcterms:W3CDTF">2016-06-15T16:25:18Z</dcterms:created>
  <dcterms:modified xsi:type="dcterms:W3CDTF">2016-06-15T16:26:37Z</dcterms:modified>
</cp:coreProperties>
</file>