
<file path=[Content_Types].xml><?xml version="1.0" encoding="utf-8"?>
<Types xmlns="http://schemas.openxmlformats.org/package/2006/content-types">
  <Default Extension="xml" ContentType="application/xml"/>
  <Default Extension="mp4" ContentType="video/unknown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audio1.bin" ContentType="audio/unknown"/>
  <Override PartName="/ppt/media/audio2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15A8-C215-EE46-BB18-26A6EFD2A7DF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91A9-FE35-5347-822D-6328943A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5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15A8-C215-EE46-BB18-26A6EFD2A7DF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91A9-FE35-5347-822D-6328943A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4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15A8-C215-EE46-BB18-26A6EFD2A7DF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91A9-FE35-5347-822D-6328943A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7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15A8-C215-EE46-BB18-26A6EFD2A7DF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91A9-FE35-5347-822D-6328943A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8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15A8-C215-EE46-BB18-26A6EFD2A7DF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91A9-FE35-5347-822D-6328943A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6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15A8-C215-EE46-BB18-26A6EFD2A7DF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91A9-FE35-5347-822D-6328943A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3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15A8-C215-EE46-BB18-26A6EFD2A7DF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91A9-FE35-5347-822D-6328943A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2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15A8-C215-EE46-BB18-26A6EFD2A7DF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91A9-FE35-5347-822D-6328943A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0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15A8-C215-EE46-BB18-26A6EFD2A7DF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91A9-FE35-5347-822D-6328943A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3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15A8-C215-EE46-BB18-26A6EFD2A7DF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91A9-FE35-5347-822D-6328943A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9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15A8-C215-EE46-BB18-26A6EFD2A7DF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91A9-FE35-5347-822D-6328943A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7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915A8-C215-EE46-BB18-26A6EFD2A7DF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C91A9-FE35-5347-822D-6328943A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audio" Target="../media/audio1.bin"/><Relationship Id="rId5" Type="http://schemas.openxmlformats.org/officeDocument/2006/relationships/image" Target="../media/image1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2.bin"/><Relationship Id="rId3" Type="http://schemas.openxmlformats.org/officeDocument/2006/relationships/audio" Target="../media/audio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Header Slide </a:t>
            </a:r>
            <a:endParaRPr lang="en-US" dirty="0"/>
          </a:p>
        </p:txBody>
      </p:sp>
      <p:pic>
        <p:nvPicPr>
          <p:cNvPr id="3" name="SampleFile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84417"/>
      </p:ext>
    </p:extLst>
  </p:cSld>
  <p:clrMapOvr>
    <a:masterClrMapping/>
  </p:clrMapOvr>
  <p:transition xmlns:p14="http://schemas.microsoft.com/office/powerpoint/2010/main" spd="slow">
    <p:push dir="u"/>
    <p:sndAc>
      <p:stSnd>
        <p:snd r:embed="rId4" name="Applause"/>
      </p:stSnd>
    </p:sndAc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0826"/>
            <a:ext cx="8229600" cy="1143000"/>
          </a:xfrm>
        </p:spPr>
        <p:txBody>
          <a:bodyPr/>
          <a:lstStyle/>
          <a:p>
            <a:r>
              <a:rPr lang="en-US" dirty="0" smtClean="0"/>
              <a:t>Slide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97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Camera"/>
          </p:stSnd>
        </p:sndAc>
      </p:transition>
    </mc:Choice>
    <mc:Fallback xmlns="">
      <p:transition xmlns:p14="http://schemas.microsoft.com/office/powerpoint/2010/main" spd="slow">
        <p:split orient="vert"/>
        <p:sndAc>
          <p:stSnd>
            <p:snd r:embed="rId3" name="Camera"/>
          </p:stSnd>
        </p:sndAc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Macintosh PowerPoint</Application>
  <PresentationFormat>On-screen Show (4:3)</PresentationFormat>
  <Paragraphs>2</Paragraphs>
  <Slides>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Header Slide </vt:lpstr>
      <vt:lpstr>Slide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 Slide </dc:title>
  <dc:creator>Muhammad Sohail Ismail</dc:creator>
  <cp:lastModifiedBy>Muhammad Sohail Ismail</cp:lastModifiedBy>
  <cp:revision>2</cp:revision>
  <dcterms:created xsi:type="dcterms:W3CDTF">2016-06-15T16:25:18Z</dcterms:created>
  <dcterms:modified xsi:type="dcterms:W3CDTF">2016-06-15T16:41:10Z</dcterms:modified>
</cp:coreProperties>
</file>