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12B92-E787-EE4B-B37F-E0A1F6DEBD7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2F94-FDAD-2340-84CA-7F0D587AF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Hello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2F94-FDAD-2340-84CA-7F0D587AF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9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9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8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0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3314-F264-5840-902B-7BB57F758103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C529A-8DD4-B84C-8250-06475A64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SLIDES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>Muhammad Sohail Ismail</dc:creator>
  <cp:lastModifiedBy>Muhammad Sohail Ismail</cp:lastModifiedBy>
  <cp:revision>1</cp:revision>
  <dcterms:created xsi:type="dcterms:W3CDTF">2016-06-15T17:21:43Z</dcterms:created>
  <dcterms:modified xsi:type="dcterms:W3CDTF">2016-06-15T17:23:06Z</dcterms:modified>
</cp:coreProperties>
</file>