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printerSettings" Target="printerSettings/printerSettings1.bin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2B92-E787-EE4B-B37F-E0A1F6DEBD7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2F94-FDAD-2340-84CA-7F0D587AF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65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94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882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228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32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050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264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169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927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9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698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SLIDES 1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868074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SLIDES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SLIDES 1</dc:title>
  <dc:creator>Muhammad Sohail Ismail</dc:creator>
  <cp:lastModifiedBy>Muhammad Sohail Ismail</cp:lastModifiedBy>
  <cp:revision>1</cp:revision>
  <dcterms:created xsi:type="dcterms:W3CDTF">2016-06-15T17:21:43Z</dcterms:created>
  <dcterms:modified xsi:type="dcterms:W3CDTF">2016-06-15T17:28:49Z</dcterms:modified>
</cp:coreProperties>
</file>