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bin" ContentType="application/vnd.openxmlformats-officedocument.presentationml.printerSettings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interSettings" Target="printerSettings/printerSettings1.bin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0890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3216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2722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9036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46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175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70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6765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8909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376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8328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4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" name="New Table"/>
          <p:cNvGraphicFramePr>
            <a:graphicFrameLocks noGrp="1"/>
          </p:cNvGraphicFramePr>
          <p:nvPr/>
        </p:nvGraphicFramePr>
        <p:xfrm>
          <a:off x="1270000" y="635000"/>
          <a:ext cx="190500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 rowSpan="2">
                  <a:txBody>
                    <a:bodyPr/>
                    <a:lstStyle/>
                    <a:p>
                      <a:r>
                        <a:t>Merged Cells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/>
                        <a:t>New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84957385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Muhammad Sohail Ismail</dc:creator>
  <cp:lastModifiedBy>Muhammad Sohail Ismail</cp:lastModifiedBy>
  <cp:revision>1</cp:revision>
  <dcterms:created xsi:type="dcterms:W3CDTF">2016-06-15T05:10:23Z</dcterms:created>
  <dcterms:modified xsi:type="dcterms:W3CDTF">2016-06-15T05:19:22Z</dcterms:modified>
</cp:coreProperties>
</file>