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635000" y="635000"/>
          <a:ext cx="7620000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1270000">
                <a:tc>
                  <a:txBody>
                    <a:bodyPr/>
                    <a:lstStyle/>
                    <a:p/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2016-06-15T10:29:04.866</cp:lastPrinted>
  <dcterms:created xsi:type="dcterms:W3CDTF">2016-06-15T10:29:04Z</dcterms:created>
  <dcterms:modified xsi:type="dcterms:W3CDTF">2016-06-15T05:29:06Z</dcterms:modified>
</cp:coreProperties>
</file>