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1905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2016-06-15T10:33:12.248</cp:lastPrinted>
  <dcterms:created xsi:type="dcterms:W3CDTF">2016-06-15T10:33:12Z</dcterms:created>
  <dcterms:modified xsi:type="dcterms:W3CDTF">2016-06-15T05:33:13Z</dcterms:modified>
</cp:coreProperties>
</file>