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6BA6-44A2-A04C-89AD-5F2034375DB7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5B72-4449-0C41-B4C9-22BC7232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7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Sohail Ismail</dc:creator>
  <cp:lastModifiedBy>Muhammad Sohail Ismail</cp:lastModifiedBy>
  <cp:revision>1</cp:revision>
  <dcterms:created xsi:type="dcterms:W3CDTF">2016-06-15T05:10:23Z</dcterms:created>
  <dcterms:modified xsi:type="dcterms:W3CDTF">2016-06-15T05:11:13Z</dcterms:modified>
</cp:coreProperties>
</file>