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New Table"/>
          <p:cNvGraphicFramePr>
            <a:graphicFrameLocks noGrp="1"/>
          </p:cNvGraphicFramePr>
          <p:nvPr/>
        </p:nvGraphicFramePr>
        <p:xfrm>
          <a:off x="1270000" y="635000"/>
          <a:ext cx="6096000" cy="5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1270000">
                <a:tc>
                  <a:txBody>
                    <a:bodyPr/>
                    <a:lstStyle/>
                    <a:p>
                      <a:r>
                        <a:rPr smtId="4294967295">
                          <a:solidFill>
                            <a:srgbClr val="000000"/>
                          </a:solidFill>
                        </a:rPr>
                        <a:t>Text here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</a:tr>
              <a:tr h="1270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ac OS X 10.11 unknown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2016-06-15T10:48:54.175</cp:lastPrinted>
  <dcterms:created xsi:type="dcterms:W3CDTF">2016-06-15T10:48:54Z</dcterms:created>
  <dcterms:modified xsi:type="dcterms:W3CDTF">2016-06-15T05:48:55Z</dcterms:modified>
</cp:coreProperties>
</file>