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635000" y="1905000"/>
            <a:ext cx="1905000" cy="952500"/>
          </a:xfrm>
          <a:prstGeom prst="rect">
            <a:avLst/>
          </a:prstGeom>
          <a:solidFill>
            <a:srgbClr val="FFFFFF"/>
          </a:solidFill>
          <a:ln w="88900" cmpd="thickThin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2016-06-17T02:21:56.072</cp:lastPrinted>
  <dcterms:created xsi:type="dcterms:W3CDTF">2016-06-17T02:21:56Z</dcterms:created>
  <dcterms:modified xsi:type="dcterms:W3CDTF">2016-06-16T21:21:57Z</dcterms:modified>
</cp:coreProperties>
</file>