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video" Target="Wildlife.mp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>
            <a:hlinkClick invalidUrl="" action="ppaction://media" tgtFrame="" tooltip=""/>
          </p:cNvPr>
          <p:cNvPicPr/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>
            <a:off x="635000" y="1905000"/>
            <a:ext cx="3810000" cy="190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2016-06-16T20:49:48.918</cp:lastPrinted>
  <dcterms:created xsi:type="dcterms:W3CDTF">2016-06-16T20:49:48Z</dcterms:created>
  <dcterms:modified xsi:type="dcterms:W3CDTF">2016-06-16T15:49:50Z</dcterms:modified>
</cp:coreProperties>
</file>