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trendline>
            <c:trendlineType val="exp"/>
            <c:dispRSqr val="0"/>
            <c:dispEq val="0"/>
          </c:trendline>
          <c:trendline>
            <c:spPr>
              <a:ln>
                <a:solidFill>
                  <a:srgbClr val="FF0000"/>
                </a:solidFill>
              </a:ln>
            </c:spPr>
            <c:trendlineType val="linear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trendline>
            <c:trendlineType val="log"/>
            <c:dispRSqr val="0"/>
            <c:dispEq val="0"/>
            <c:trendlineLbl>
              <c:tx>
                <c:rich>
                  <a:bodyPr/>
                  <a:lstStyle/>
                  <a:p>
                    <a:r>
                      <a:t>New log trend line</a:t>
                    </a:r>
                  </a:p>
                </c:rich>
              </c:tx>
            </c:trendlineLbl>
          </c:trendline>
          <c:trendline>
            <c:name>New TrendLine Name</c:name>
            <c:trendlineType val="movingAvg"/>
            <c:period val="3"/>
            <c:dispRSqr val="0"/>
            <c:dispEq val="0"/>
          </c:trendline>
          <c:trendline>
            <c:trendlineType val="power"/>
            <c:backward val="1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trendline>
            <c:trendlineType val="poly"/>
            <c:order val="3"/>
            <c:forward val="1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254000" y="254000"/>
          <a:ext cx="635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2016-06-16T17:03:29.943</cp:lastPrinted>
  <dcterms:created xsi:type="dcterms:W3CDTF">2016-06-16T17:03:30Z</dcterms:created>
  <dcterms:modified xsi:type="dcterms:W3CDTF">2016-06-16T12:03:35Z</dcterms:modified>
</cp:coreProperties>
</file>