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invertIfNegative val="1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bubbleScale/>
        <c:showNegBubbles val="0"/>
        <c:axId val="67470080"/>
        <c:axId val="67466368"/>
      </c:bubbleChart>
      <c:valAx>
        <c:axId val="6747008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7466368"/>
        <c:crosses val="autoZero"/>
        <c:crossBetween val="midCat"/>
      </c:valAx>
      <c:valAx>
        <c:axId val="67466368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70080"/>
        <c:crosses val="autoZero"/>
        <c:crossBetween val="midCat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080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2016-06-16T17:11:20.177</cp:lastPrinted>
  <dcterms:created xsi:type="dcterms:W3CDTF">2016-06-16T17:11:20Z</dcterms:created>
  <dcterms:modified xsi:type="dcterms:W3CDTF">2016-06-16T12:11:25Z</dcterms:modified>
</cp:coreProperties>
</file>