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en-US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2000"/>
                                        <p:tgtEl>
                                          <p:spTgt spid="2">
                                            <p:graphicEl>
                                              <a:chart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</p:bld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2016-06-16T13:00:55Z</dcterms:modified>
</cp:coreProperties>
</file>