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lang="en-US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10" presetClass="entr" presetSubtype="0" fill="hold" grpId="0" nodeType="afterEffect"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2000"/>
                                        <p:tgtEl>
                                          <p:spTgt spid="2">
                                            <p:graphicEl>
                                              <a:chart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3" nodeType="afterEffect"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afterEffect"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5" nodeType="afterEffect"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afterEffect"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afterEffect"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afterEffect"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9" nodeType="afterEffect"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0" nodeType="afterEffect"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1" nodeType="afterEffect"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2" nodeType="afterEffect"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3" nodeType="afterEffect"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">
                                            <p:graphicEl>
                                              <a:chart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4" nodeType="afterEffect"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5" nodeType="afterEffect"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6" nodeType="afterEffect"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7" nodeType="afterEffect"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8" nodeType="afterEffect"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9" nodeType="afterEffect"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20" nodeType="afterEffect"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1" nodeType="afterEffect"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2" nodeType="afterEffect"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3" nodeType="afterEffect"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24" nodeType="afterEffect"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5" nodeType="afterEffect"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8"/>
      <p:bldP spid="2" grpId="9"/>
      <p:bldP spid="2" grpId="10"/>
      <p:bldP spid="2" grpId="11"/>
      <p:bldP spid="2" grpId="12"/>
      <p:bldP spid="2" grpId="13" animBg="1"/>
      <p:bldP spid="2" grpId="14" animBg="1"/>
      <p:bldP spid="2" grpId="15" animBg="1"/>
      <p:bldP spid="2" grpId="16" animBg="1"/>
      <p:bldP spid="2" grpId="17" animBg="1"/>
      <p:bldP spid="2" grpId="18" animBg="1"/>
      <p:bldP spid="2" grpId="19" animBg="1"/>
      <p:bldP spid="2" grpId="20" animBg="1"/>
      <p:bldP spid="2" grpId="21" animBg="1"/>
      <p:bldP spid="2" grpId="22" animBg="1"/>
      <p:bldP spid="2" grpId="23" animBg="1"/>
      <p:bldP spid="2" grpId="24" animBg="1"/>
      <p:bldP spid="2" grpId="25" animBg="1"/>
    </p:bldLst>
  </p:timing>
</p:sld>
</file>

<file path=ppt/tags/tag1.xml><?xml version="1.0" encoding="utf-8"?>
<p:tagLst xmlns:p="http://schemas.openxmlformats.org/presentationml/2006/main">
  <p:tag name="AS_NET" val="2.0.50727.5477"/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D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2016-06-16T11:57:45Z</dcterms:modified>
</cp:coreProperties>
</file>