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star"/>
            <c:size val="10"/>
          </c:marker>
          <c:xVal>
            <c:numRef>
              <c:f>Sheet1!$B$3:$B$4</c:f>
              <c:numCache>
                <c:ptCount val="2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Sheet1!$C$3:$C$4</c:f>
              <c:numCache>
                <c:ptCount val="2"/>
                <c:pt idx="0">
                  <c:v>3</c:v>
                </c:pt>
                <c:pt idx="1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3603840"/>
        <c:axId val="66437120"/>
      </c:scatterChart>
      <c:scatterChart>
        <c:scatterStyle val="smoothMarker"/>
        <c:varyColors val="0"/>
        <c:ser>
          <c:idx val="1"/>
          <c:order val="1"/>
          <c:tx>
            <c:strRef>
              <c:f>Sheet1!$D$2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circle"/>
            <c:size val="10"/>
          </c:marker>
          <c:xVal>
            <c:numRef>
              <c:f>Sheet1!$D$3:$D$6</c:f>
              <c:numCach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</c:numCache>
            </c:numRef>
          </c:xVal>
          <c:yVal>
            <c:numRef>
              <c:f>Sheet1!$E$3:$E$6</c:f>
              <c:numCache>
                <c:ptCount val="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3603840"/>
        <c:axId val="66437120"/>
      </c:scatterChart>
      <c:valAx>
        <c:axId val="6360384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crossBetween val="midCat"/>
      </c:val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3603840"/>
        <c:crosses val="autoZero"/>
        <c:crossBetween val="midCat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2016-06-16T15:45:53.432</cp:lastPrinted>
  <dcterms:created xsi:type="dcterms:W3CDTF">2016-06-16T15:45:53Z</dcterms:created>
  <dcterms:modified xsi:type="dcterms:W3CDTF">2016-06-16T10:45:59Z</dcterms:modified>
</cp:coreProperties>
</file>