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2"/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uri="{CE6537A1-D6FC-4f65-9D91-7224C49458BB}"/>
              </c:extLst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uri="{CE6537A1-D6FC-4f65-9D91-7224C49458BB}">
                <c15:spPr xmlns:c15="http://schemas.microsoft.com/office/drawing/2012/chart">
                  <a:prstGeom prst="wedgeRectCallout"/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2016-06-16T18:06:45.649</cp:lastPrinted>
  <dcterms:created xsi:type="dcterms:W3CDTF">2016-06-16T18:06:45Z</dcterms:created>
  <dcterms:modified xsi:type="dcterms:W3CDTF">2016-06-16T13:06:51Z</dcterms:modified>
</cp:coreProperties>
</file>