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dLbls>
            <c:dLbl>
              <c:idx val="0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 smtId="4294967295"/>
                      <a:t>{0:F2} 49.43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 smtId="4294967295"/>
                      <a:t>{0:F2} 28.09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 smtId="4294967295"/>
                      <a:t>{0:F2} 42.17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 smtId="4294967295"/>
                      <a:t>{0:F2} 36.59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</c:dLbl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dLbls>
            <c:dLbl>
              <c:idx val="0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 smtId="4294967295"/>
                      <a:t>{0:F2} 27.59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 smtId="4294967295"/>
                      <a:t>{0:F2} 49.44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 smtId="4294967295"/>
                      <a:t>{0:F2} 21.69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 smtId="4294967295"/>
                      <a:t>{0:F2} 22.76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</c:dLbl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dLbls>
            <c:dLbl>
              <c:idx val="0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 smtId="4294967295"/>
                      <a:t>{0:F2} 22.99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 smtId="4294967295"/>
                      <a:t>{0:F2} 22.47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 smtId="4294967295"/>
                      <a:t>{0:F2} 36.14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 smtId="4294967295"/>
                      <a:t>{0:F2} 40.65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</c:dLbl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10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254000" y="254000"/>
          <a:ext cx="508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2016-06-16T17:42:21.767</cp:lastPrinted>
  <dcterms:created xsi:type="dcterms:W3CDTF">2016-06-16T17:42:21Z</dcterms:created>
  <dcterms:modified xsi:type="dcterms:W3CDTF">2016-06-16T12:42:27Z</dcterms:modified>
</cp:coreProperties>
</file>